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59" r:id="rId4"/>
    <p:sldId id="276" r:id="rId5"/>
    <p:sldId id="261" r:id="rId6"/>
    <p:sldId id="270" r:id="rId7"/>
    <p:sldId id="267" r:id="rId8"/>
    <p:sldId id="275" r:id="rId9"/>
    <p:sldId id="269" r:id="rId10"/>
    <p:sldId id="263" r:id="rId11"/>
    <p:sldId id="271" r:id="rId12"/>
    <p:sldId id="264" r:id="rId13"/>
    <p:sldId id="274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5" d="100"/>
          <a:sy n="75" d="100"/>
        </p:scale>
        <p:origin x="1080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DFB36-1090-4B75-9280-695C339A17D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9299E-0A3C-4FDF-A0E0-F4F6FED8CB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9299E-0A3C-4FDF-A0E0-F4F6FED8CB4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9299E-0A3C-4FDF-A0E0-F4F6FED8CB4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 30.04.20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437112"/>
            <a:ext cx="5652120" cy="2160240"/>
          </a:xfrm>
        </p:spPr>
        <p:txBody>
          <a:bodyPr>
            <a:normAutofit/>
          </a:bodyPr>
          <a:lstStyle/>
          <a:p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https://im3-tub-ru.yandex.net/i?id=c1c087f8905013fb30dc494cdf786742&amp;n=33&amp;h=215&amp;w=3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94" y="620688"/>
            <a:ext cx="908137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99176" cy="1162050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Признаки клещевого энцефалита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800" b="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071546"/>
            <a:ext cx="3643338" cy="542926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Если после укуса у вас: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Образовалось красное пятно на месте ранки от укуса 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Повысилась температура 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Появилась ломота в мышцах и суставах  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Вы стали бояться света 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Появилась сыпь на теле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Немедленно обратитесь к врачу</a:t>
            </a:r>
            <a:r>
              <a:rPr lang="ru-RU" sz="2800" dirty="0" smtClean="0"/>
              <a:t>!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556792"/>
            <a:ext cx="4029306" cy="401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285860"/>
            <a:ext cx="470535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15370" cy="157161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случае получения результата 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«обнаружено»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786842" cy="3668707"/>
          </a:xfrm>
        </p:spPr>
        <p:txBody>
          <a:bodyPr>
            <a:normAutofit/>
          </a:bodyPr>
          <a:lstStyle/>
          <a:p>
            <a:r>
              <a:rPr lang="ru-RU" dirty="0" smtClean="0"/>
              <a:t>Необходимо обратиться к врачу-инфекционисту. Им будет назначена соответствующая профилактика развития заболевания</a:t>
            </a:r>
            <a:endParaRPr lang="ru-RU" dirty="0"/>
          </a:p>
        </p:txBody>
      </p:sp>
      <p:pic>
        <p:nvPicPr>
          <p:cNvPr id="9" name="Picture 2" descr="http://www.reutov.net/common/upload/1351503968_ot-serdechnyh-zabolevaniy-spaset-privivka-ot-gripppa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071942"/>
            <a:ext cx="4034158" cy="243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000108"/>
            <a:ext cx="4886356" cy="5525236"/>
          </a:xfrm>
        </p:spPr>
        <p:txBody>
          <a:bodyPr>
            <a:noAutofit/>
          </a:bodyPr>
          <a:lstStyle/>
          <a:p>
            <a:r>
              <a:rPr lang="ru-RU" sz="2000" b="1" u="sng" dirty="0" smtClean="0"/>
              <a:t>Если вам не удалость сдать клеща для анализа или при результатах отрицательного анализа в течении месяца после присасывания вы почувствовали: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Слабость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Увеличивающиеся красное пятно на месте присасывания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Боли в теле и конечностях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Повышение  температуры 38-40°С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Тошноту, головную боль</a:t>
            </a:r>
          </a:p>
          <a:p>
            <a:pPr>
              <a:buFont typeface="Arial" pitchFamily="34" charset="0"/>
              <a:buChar char="•"/>
            </a:pPr>
            <a:endParaRPr lang="ru-RU" sz="1800" dirty="0" smtClean="0"/>
          </a:p>
          <a:p>
            <a:r>
              <a:rPr lang="ru-RU" sz="1800" dirty="0" smtClean="0"/>
              <a:t>Необходимо срочно обратиться к врачу и сообщить ему о факте присасывания клеща!!!!</a:t>
            </a:r>
          </a:p>
          <a:p>
            <a:endParaRPr lang="ru-RU" sz="1200" i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66648" y="928671"/>
            <a:ext cx="379622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Самое главное – постараться не допустить присасывания клещей. Важно помнить, что плотно клещ присасывается спустя 1-1,5 часа после попадания на тело.</a:t>
            </a:r>
          </a:p>
          <a:p>
            <a:r>
              <a:rPr lang="ru-RU" dirty="0" smtClean="0"/>
              <a:t>При прогулке по лесу, не срывайте веток или специально не оттягивайте их. Этим действием вы стряхиваете на себя и на проходящего сзади человека наибольшее количество клещей.</a:t>
            </a:r>
          </a:p>
          <a:p>
            <a:r>
              <a:rPr lang="ru-RU" dirty="0" smtClean="0"/>
              <a:t>После прогулки обязательно </a:t>
            </a:r>
          </a:p>
          <a:p>
            <a:pPr>
              <a:buNone/>
            </a:pPr>
            <a:r>
              <a:rPr lang="ru-RU" dirty="0" smtClean="0"/>
              <a:t>     тщательно осматривайте себя, </a:t>
            </a:r>
          </a:p>
          <a:p>
            <a:pPr>
              <a:buNone/>
            </a:pPr>
            <a:r>
              <a:rPr lang="ru-RU" dirty="0" smtClean="0"/>
              <a:t>     потому что укус клеща, </a:t>
            </a:r>
          </a:p>
          <a:p>
            <a:pPr>
              <a:buNone/>
            </a:pPr>
            <a:r>
              <a:rPr lang="ru-RU" dirty="0" smtClean="0"/>
              <a:t>     особенно самца, можно и не </a:t>
            </a:r>
          </a:p>
          <a:p>
            <a:pPr>
              <a:buNone/>
            </a:pPr>
            <a:r>
              <a:rPr lang="ru-RU" dirty="0" smtClean="0"/>
              <a:t>     почувствовать или спутать </a:t>
            </a:r>
          </a:p>
          <a:p>
            <a:pPr>
              <a:buNone/>
            </a:pPr>
            <a:r>
              <a:rPr lang="ru-RU" dirty="0" smtClean="0"/>
              <a:t>     с комариным.</a:t>
            </a:r>
          </a:p>
          <a:p>
            <a:endParaRPr lang="ru-RU" dirty="0"/>
          </a:p>
        </p:txBody>
      </p:sp>
      <p:pic>
        <p:nvPicPr>
          <p:cNvPr id="28674" name="Picture 2" descr="http://www.tv.k26.ru/uploads/posts/2013-04/1366779637_894e6d24605580a93a4a9935fbe241c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2868" y="4338355"/>
            <a:ext cx="3791132" cy="2519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3016"/>
            <a:ext cx="7816382" cy="223224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Берегите себя и своих детей!!!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Спасибо за внимание!!!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32250" y="3789363"/>
            <a:ext cx="511175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0"/>
            <a:ext cx="5857916" cy="116205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Где обитают?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42844" y="1857364"/>
            <a:ext cx="9001156" cy="5000636"/>
          </a:xfrm>
        </p:spPr>
        <p:txBody>
          <a:bodyPr>
            <a:normAutofit fontScale="92500"/>
          </a:bodyPr>
          <a:lstStyle/>
          <a:p>
            <a:r>
              <a:rPr lang="ru-RU" sz="3800" dirty="0" smtClean="0"/>
              <a:t> </a:t>
            </a:r>
            <a:r>
              <a:rPr lang="ru-RU" sz="2800" dirty="0" smtClean="0"/>
              <a:t>Чаще всего клещи кусают человека в лесу — там, где они и живут. Клещ может заползти на вас из травы или кустов, но не прыгнуть с дерева, поскольку прыгать клещи не умеют. Обычно они не поднимаются выше 1,5 м над землёй. </a:t>
            </a:r>
          </a:p>
          <a:p>
            <a:r>
              <a:rPr lang="ru-RU" sz="2800" dirty="0" smtClean="0"/>
              <a:t>Любят они места, где пасется скот, различные вырубки и глухие места. В жару или дождь клещи прячутся и не нападают.</a:t>
            </a:r>
          </a:p>
          <a:p>
            <a:r>
              <a:rPr lang="ru-RU" sz="2800" dirty="0" smtClean="0"/>
              <a:t>Наиболее опасен клещ в мае – июне, а к осени эта опасность практически сходит на нет. Наиболее активны клещи утром и вечером, любят затененные влажные места. На светлых местах их обычно не бывает.</a:t>
            </a:r>
            <a:endParaRPr lang="ru-RU" sz="2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85728"/>
            <a:ext cx="2500298" cy="14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3929066"/>
            <a:ext cx="3429024" cy="274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27644" y="1285860"/>
            <a:ext cx="3016356" cy="267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58" y="0"/>
            <a:ext cx="59669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Осторожно, клещи!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1357298"/>
            <a:ext cx="61436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Нападает клещ на различных животных и человека. Попав на ноги жертве, клещ ползёт вверх, чтобы найти место удобное для присасывания. 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://ukstroyservis.ru/sites/default/files/resize/u48/_photo_vecherka_2014_05_doc6fege470mewxre87o3j-7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352928" cy="5966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Важно!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856357"/>
            <a:ext cx="61058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Во время прогулок в опасных зонах (парки, лес, поля):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1. Носить головной убор, 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2. Одежда должна прилегать к телу, штаны заправить в обувь.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FF00"/>
                </a:solidFill>
              </a:rPr>
              <a:t>Лучше, чтобы одежда была светлой и однотонной, так как клещи на ней более заметны; 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3. Осматривать одежду каждые  10 минут; При проведении осмотра необходимо обращать внимание на «любимые» места клещей: паховую и подмышечную области, под грудью, за ушными раковинами, на голове.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3. Осматривать собак и других животных после прогулок, для удаления с них прицепившихся и присосавшихся клещей.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4. НЕЛЬЗЯ раздавливать клещей, т.к. при этом возбудитель заболевания может попасть в кровь через незаметную царапину на коже.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8194" name="Picture 2" descr="http://www.ngs-plus.com/cms/uploads/file_1310014984_2487092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0"/>
            <a:ext cx="1952622" cy="3827140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9257" t="6300" r="13601" b="5501"/>
          <a:stretch>
            <a:fillRect/>
          </a:stretch>
        </p:blipFill>
        <p:spPr bwMode="auto">
          <a:xfrm>
            <a:off x="7255832" y="2628503"/>
            <a:ext cx="1888168" cy="422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285852" y="0"/>
            <a:ext cx="59669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blipFill>
                  <a:blip r:embed="rId3"/>
                  <a:tile tx="0" ty="0" sx="100000" sy="100000" flip="none" algn="tl"/>
                </a:blipFill>
              </a:rPr>
              <a:t>Осторожно, клещи!</a:t>
            </a:r>
            <a:endParaRPr lang="ru-RU" sz="5400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21996">
            <a:off x="4924572" y="3359562"/>
            <a:ext cx="4024298" cy="288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282" y="1071546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отличие от комаров, которые, насосавшись крови, сразу же улетают, клещи присасываются на три-четыре дня. От выпитой крови клещи сильно раздуваются, увеличиваясь в размерах в три-четыре раза, и только потом отпадают 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Объект 3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>
          <a:xfrm rot="21102468">
            <a:off x="178478" y="3348595"/>
            <a:ext cx="5034859" cy="2840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908720"/>
            <a:ext cx="4248472" cy="5472608"/>
          </a:xfrm>
        </p:spPr>
        <p:txBody>
          <a:bodyPr>
            <a:noAutofit/>
          </a:bodyPr>
          <a:lstStyle/>
          <a:p>
            <a:r>
              <a:rPr lang="ru-RU" sz="2400" dirty="0" smtClean="0"/>
              <a:t>-</a:t>
            </a:r>
            <a:r>
              <a:rPr lang="ru-RU" sz="2800" dirty="0" smtClean="0"/>
              <a:t>Телефон 03.</a:t>
            </a:r>
          </a:p>
          <a:p>
            <a:r>
              <a:rPr lang="ru-RU" sz="2800" dirty="0" smtClean="0"/>
              <a:t>-Обратиться за помощью в лечебное учреждение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355160" cy="70767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делать если укусил клещ?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976" y="857232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8715404" cy="55007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Если приняли решение удалить клеща самостоятельно:</a:t>
            </a:r>
          </a:p>
          <a:p>
            <a:pPr>
              <a:buNone/>
            </a:pPr>
            <a:r>
              <a:rPr lang="ru-RU" sz="2800" dirty="0" smtClean="0"/>
              <a:t>Захватите клеща пинцетом или петлей из плотной нити как можно ближе к его ротовому аппарату и покачивая из стороны в сторону, стараясь не сдавливать, чтобы не выдавить в ранку его содержимое, извлеките иго из кожных покровов.</a:t>
            </a:r>
          </a:p>
          <a:p>
            <a:pPr>
              <a:buNone/>
            </a:pPr>
            <a:r>
              <a:rPr lang="ru-RU" sz="2800" dirty="0" smtClean="0"/>
              <a:t>Место укуса </a:t>
            </a:r>
            <a:r>
              <a:rPr lang="ru-RU" sz="2800" dirty="0" err="1" smtClean="0"/>
              <a:t>продезенфицируйте</a:t>
            </a:r>
            <a:r>
              <a:rPr lang="ru-RU" sz="2800" dirty="0" smtClean="0"/>
              <a:t> любым пригодным для этих целей средством (70% спирт, 5% йод и т.д.)</a:t>
            </a:r>
          </a:p>
          <a:p>
            <a:pPr>
              <a:buNone/>
            </a:pPr>
            <a:r>
              <a:rPr lang="ru-RU" sz="2800" dirty="0" smtClean="0"/>
              <a:t>В случае отрыва головки или хоботка клеща на коже остается черная точка, которую необходимо обработать 5% йодом.</a:t>
            </a:r>
          </a:p>
          <a:p>
            <a:pPr>
              <a:buNone/>
            </a:pPr>
            <a:r>
              <a:rPr lang="ru-RU" sz="2800" dirty="0" smtClean="0"/>
              <a:t>После извлечения клеща тщательно вымойте руки с мылом.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7650" name="Picture 2" descr="http://omvesti.ru/wp-content/uploads/2012/06/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76334" y="5500702"/>
            <a:ext cx="1381946" cy="1149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Осторожно, клещи!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7980" y="928670"/>
            <a:ext cx="6976244" cy="5427008"/>
          </a:xfrm>
        </p:spPr>
        <p:txBody>
          <a:bodyPr>
            <a:normAutofit fontScale="62500" lnSpcReduction="20000"/>
          </a:bodyPr>
          <a:lstStyle/>
          <a:p>
            <a:r>
              <a:rPr lang="ru-RU" sz="5100" dirty="0" smtClean="0"/>
              <a:t>Если клещ удалён не в больнице!!! Поместите клеща в банку  с кусочком влажной ваты или свежей травинки, закройте крышкой. </a:t>
            </a:r>
          </a:p>
          <a:p>
            <a:r>
              <a:rPr lang="ru-RU" sz="5100" dirty="0" smtClean="0"/>
              <a:t>Хранить клеща в холодильнике при температуре +4-8</a:t>
            </a:r>
          </a:p>
          <a:p>
            <a:r>
              <a:rPr lang="ru-RU" sz="5100" dirty="0" smtClean="0"/>
              <a:t>Отдайте его в местную лабораторию СЭС, чтобы узнать заражён клещ энцефалитом или нет. </a:t>
            </a:r>
          </a:p>
          <a:p>
            <a:r>
              <a:rPr lang="ru-RU" sz="5100" dirty="0" smtClean="0"/>
              <a:t>Для точного и быстрого </a:t>
            </a:r>
            <a:r>
              <a:rPr lang="ru-RU" sz="5100" dirty="0" smtClean="0"/>
              <a:t>исследования </a:t>
            </a:r>
            <a:r>
              <a:rPr lang="ru-RU" sz="5100" dirty="0" smtClean="0"/>
              <a:t>клеща надо </a:t>
            </a:r>
            <a:endParaRPr lang="ru-RU" sz="5100" dirty="0"/>
          </a:p>
          <a:p>
            <a:pPr marL="0" indent="0">
              <a:buNone/>
            </a:pPr>
            <a:r>
              <a:rPr lang="ru-RU" sz="5100" dirty="0" smtClean="0"/>
              <a:t>    доставить </a:t>
            </a:r>
            <a:r>
              <a:rPr lang="ru-RU" sz="5100" dirty="0" smtClean="0"/>
              <a:t>живым!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50" name="Picture 2" descr="http://www.itogi.ru/7-days/img/833/I-22-OBSCH-klesch-f06_6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4310368"/>
            <a:ext cx="265709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679</Words>
  <Application>Microsoft Office PowerPoint</Application>
  <PresentationFormat>Экран (4:3)</PresentationFormat>
  <Paragraphs>66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 </vt:lpstr>
      <vt:lpstr>Где обитают?</vt:lpstr>
      <vt:lpstr>Презентация PowerPoint</vt:lpstr>
      <vt:lpstr>Презентация PowerPoint</vt:lpstr>
      <vt:lpstr>Важно!</vt:lpstr>
      <vt:lpstr>Презентация PowerPoint</vt:lpstr>
      <vt:lpstr>Что делать если укусил клещ?</vt:lpstr>
      <vt:lpstr>Презентация PowerPoint</vt:lpstr>
      <vt:lpstr>Осторожно, клещи!</vt:lpstr>
      <vt:lpstr> Признаки клещевого энцефалита  </vt:lpstr>
      <vt:lpstr>В случае получения результата  «обнаружено»</vt:lpstr>
      <vt:lpstr>Презентация PowerPoint</vt:lpstr>
      <vt:lpstr>Запомни!</vt:lpstr>
      <vt:lpstr>Берегите себя и своих детей!!!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Клещи </dc:title>
  <cp:lastModifiedBy>Marina</cp:lastModifiedBy>
  <cp:revision>67</cp:revision>
  <dcterms:modified xsi:type="dcterms:W3CDTF">2020-04-30T11:57:19Z</dcterms:modified>
</cp:coreProperties>
</file>