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56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sportal.ru/sites/default/files/2018/05/18/hello_html_56ea6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868"/>
            <a:ext cx="9361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mycdn.me/i?r=AyH4iRPQ2q0otWIFepML2LxRacYxEU3WuTdWCfgl1_Yt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mycdn.me/i?r=AyH4iRPQ2q0otWIFepML2LxRxbJ1dO7r9FWewqNnac7R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szn-ternov.e-gov36.ru/content/imagedoc/images/%D0%9A%D0%BE%D0%BC%D0%BF%D0%BE%D0%B7%D0%B8%D1%86%D0%B8%D1%8F%201_11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1.infourok.ru/uploads/ex/12b4/0000745b-c2e84d1c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1c/0014034b-78615947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6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yH4iRPQ2q0otWIFepML2LxRu5fAJSqKcIhZoTxYTR0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2"/>
            <a:ext cx="9144000" cy="70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?r=AyH4iRPQ2q0otWIFepML2LxRi5tri3Nxr_0XyZrMMXxi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?r=AyH4iRPQ2q0otWIFepML2LxRnmXBO_VTtSy7xWpOoV8k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3.infourok.ru/uploads/ex/0b55/00003264-ff8a5f4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mycdn.me/i?r=AyH4iRPQ2q0otWIFepML2LxR-OSy6HS5hOIaQd9-rhh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mycdn.me/i?r=AyH4iRPQ2q0otWIFepML2LxRGJ6M59zZFuNYy--UNEcP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4"/>
            <a:ext cx="9144000" cy="686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4</cp:revision>
  <dcterms:created xsi:type="dcterms:W3CDTF">2020-05-24T06:42:29Z</dcterms:created>
  <dcterms:modified xsi:type="dcterms:W3CDTF">2020-05-24T07:30:25Z</dcterms:modified>
</cp:coreProperties>
</file>