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7" r:id="rId4"/>
    <p:sldId id="256" r:id="rId5"/>
    <p:sldId id="257" r:id="rId6"/>
    <p:sldId id="258" r:id="rId7"/>
    <p:sldId id="265" r:id="rId8"/>
    <p:sldId id="259" r:id="rId9"/>
    <p:sldId id="260" r:id="rId10"/>
    <p:sldId id="261" r:id="rId11"/>
    <p:sldId id="262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nsportal.ru/sites/default/files/2018/05/18/hello_html_56ea69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7868"/>
            <a:ext cx="93610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95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mycdn.me/i?r=AyH4iRPQ2q0otWIFepML2LxRacYxEU3WuTdWCfgl1_YtJ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33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mycdn.me/i?r=AyH4iRPQ2q0otWIFepML2LxRxbJ1dO7r9FWewqNnac7Rh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25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uszn-ternov.e-gov36.ru/content/imagedoc/images/%D0%9A%D0%BE%D0%BC%D0%BF%D0%BE%D0%B7%D0%B8%D1%86%D0%B8%D1%8F%201_118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3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1.infourok.ru/uploads/ex/12b4/0000745b-c2e84d1c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44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04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61c/0014034b-78615947/img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360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mycdn.me/i?r=AyH4iRPQ2q0otWIFepML2LxRu5fAJSqKcIhZoTxYTR0O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12"/>
            <a:ext cx="9144000" cy="701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24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mycdn.me/i?r=AyH4iRPQ2q0otWIFepML2LxRi5tri3Nxr_0XyZrMMXxi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44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mycdn.me/i?r=AyH4iRPQ2q0otWIFepML2LxRnmXBO_VTtSy7xWpOoV8kn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97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s03.infourok.ru/uploads/ex/0b55/00003264-ff8a5f4d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3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.mycdn.me/i?r=AyH4iRPQ2q0otWIFepML2LxR-OSy6HS5hOIaQd9-rhhD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24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mycdn.me/i?r=AyH4iRPQ2q0otWIFepML2LxRGJ6M59zZFuNYy--UNEcPw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4"/>
            <a:ext cx="9144000" cy="686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26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Пользователь Windows</cp:lastModifiedBy>
  <cp:revision>4</cp:revision>
  <dcterms:created xsi:type="dcterms:W3CDTF">2020-05-24T06:42:29Z</dcterms:created>
  <dcterms:modified xsi:type="dcterms:W3CDTF">2020-05-24T07:30:25Z</dcterms:modified>
</cp:coreProperties>
</file>