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72" r:id="rId6"/>
    <p:sldId id="271" r:id="rId7"/>
    <p:sldId id="270" r:id="rId8"/>
    <p:sldId id="269" r:id="rId9"/>
    <p:sldId id="268" r:id="rId10"/>
    <p:sldId id="267" r:id="rId11"/>
    <p:sldId id="266" r:id="rId12"/>
    <p:sldId id="265" r:id="rId13"/>
    <p:sldId id="264" r:id="rId14"/>
    <p:sldId id="263" r:id="rId15"/>
    <p:sldId id="262" r:id="rId16"/>
    <p:sldId id="26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926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51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3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8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1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1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35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9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1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6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12AF6-6B2E-4CA9-A837-F91396C1658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152F6-FC1D-459F-95D1-F195DE141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32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714" y="164421"/>
            <a:ext cx="7895772" cy="1707922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Питание детей на дому. Рекомендации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4934857"/>
            <a:ext cx="11350171" cy="1814285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Рекомендации подготовлены шеф – поваром дошкольного образовательного учреждения Кудрявцевой Викторией Александровной</a:t>
            </a:r>
          </a:p>
          <a:p>
            <a:pPr algn="r"/>
            <a:r>
              <a:rPr lang="ru-RU" dirty="0" smtClean="0"/>
              <a:t>Свердловская область г. Серов</a:t>
            </a:r>
          </a:p>
          <a:p>
            <a:r>
              <a:rPr lang="ru-RU" dirty="0" smtClean="0"/>
              <a:t>2020 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743" y="1157284"/>
            <a:ext cx="4963885" cy="32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47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658" y="176440"/>
            <a:ext cx="6604000" cy="534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Гарниры к горячим блюдам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72" y="841830"/>
            <a:ext cx="8127999" cy="582022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Любимые гарниры детей это: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Пюре картофельное (130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Макаронные изделия отварные с маслом (120 ккал).</a:t>
            </a:r>
          </a:p>
          <a:p>
            <a:r>
              <a:rPr lang="ru-RU" dirty="0" smtClean="0"/>
              <a:t>Также в нашем меню присутствуют такие гарниры, как: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Греча (130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Рис (300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Капуста тушёная (120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Рагу овощное с добавлением зелёного горошка (147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Картофель припущенный в молоке с пассированным репчатым луком (100 ккал)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Кабачки тушёные (80 ккал).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171" y="176440"/>
            <a:ext cx="3614057" cy="37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71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147412"/>
            <a:ext cx="2877457" cy="6508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Выпечка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798286"/>
            <a:ext cx="8432800" cy="53848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В нашем детском саду выпечку детям дают 3 раза в неделю. Выпечка пользуется спросом у детей ясельного возраста, а дети постарше выпечку кушают неохотно.</a:t>
            </a:r>
          </a:p>
          <a:p>
            <a:r>
              <a:rPr lang="ru-RU" dirty="0" smtClean="0"/>
              <a:t>Ассортимент выпечки в нашем детском саду довольно разнообразный: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Булочка творожная (130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Крендель сахарный (120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Булочка венская (190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Узелок с повидлом (200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Пирожки печёные с картофелем (140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Булочка с корицей (200 ккал).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658" y="685801"/>
            <a:ext cx="3161695" cy="47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36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5469"/>
            <a:ext cx="2645229" cy="6218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Напитки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72" y="986971"/>
            <a:ext cx="7373258" cy="54864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Рацион напитков в детском саду представлен довольно широко. Здесь присутствуют такие напитки: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Какао с молоком (150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Кофейный напиток (330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Чай с лимоном (80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Компот из сухофруктов (90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Компот из свежих фруктов (100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Сок (45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Напиток витаминный «</a:t>
            </a:r>
            <a:r>
              <a:rPr lang="ru-RU" dirty="0" err="1" smtClean="0"/>
              <a:t>Валитек</a:t>
            </a:r>
            <a:r>
              <a:rPr lang="ru-RU" dirty="0" smtClean="0"/>
              <a:t>» (390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Компот витаминный «Изюминка» (300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Кисломолочные напитки (кефир, снежок, йогурт, простокваша, варенец)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430" y="1814058"/>
            <a:ext cx="4340894" cy="46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88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35429"/>
            <a:ext cx="5243286" cy="5741534"/>
          </a:xfrm>
        </p:spPr>
        <p:txBody>
          <a:bodyPr/>
          <a:lstStyle/>
          <a:p>
            <a:pPr algn="just"/>
            <a:r>
              <a:rPr lang="ru-RU" dirty="0" smtClean="0"/>
              <a:t>Помимо всего перечисленного в нашем детском саду дети получают сыры твёрдых сортов (голландский, российский), масло сливочное крестьянское, хлеб ржаной, пшеничный (обогащённый витаминами), пряники, печенье, вафли, свежие фрукты, йогурты творожные и сливочные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33" y="4426857"/>
            <a:ext cx="3449662" cy="1988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1" y="197078"/>
            <a:ext cx="5768824" cy="432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44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859" y="333828"/>
            <a:ext cx="6630370" cy="615405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Примерное меню одного дня в нашем детском саду</a:t>
            </a:r>
          </a:p>
          <a:p>
            <a:pPr marL="0" indent="0" algn="just">
              <a:buNone/>
            </a:pPr>
            <a:r>
              <a:rPr lang="ru-RU" dirty="0" smtClean="0"/>
              <a:t>Завтрак №1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Каша ячневая (ясли – 100 гр., д/с – 130 гр.);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Омлет со свежим огурцом (ясли – 50 гр., д/с – 70 гр.);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Какао (ясли – 150 гр., д/с – 200 гр.);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Батон (ясли – 25 гр., д/с – 35 гр.);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/>
              <a:t>М</a:t>
            </a:r>
            <a:r>
              <a:rPr lang="ru-RU" dirty="0" smtClean="0"/>
              <a:t>асло сливочное (ясли – 4 гр., д/с – 5 гр.).</a:t>
            </a:r>
          </a:p>
          <a:p>
            <a:pPr marL="0" indent="0" algn="just">
              <a:buNone/>
            </a:pPr>
            <a:r>
              <a:rPr lang="ru-RU" dirty="0" smtClean="0"/>
              <a:t>Завтрак №2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Сок (ясли – 70 гр., д/с – 100 гр.)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096" y="1107584"/>
            <a:ext cx="4445455" cy="35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20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114" y="206062"/>
            <a:ext cx="8358185" cy="64265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Обед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Салат «Аленький цветочек» (ясли – 40 гр., д/с – 50 гр.);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Рассольник с мясом и сметаной (ясли – 150 гр., д/с - 250 гр.);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Пюре картофельное (ясли – 100 гр., д/с – 120 гр.);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Котлета рыбная любительская (ясли – 60 гр., д/с – 70 гр.);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Компот из сухофруктов (ясли – 150 гр., д/с – 180 гр.);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Хлеб </a:t>
            </a:r>
            <a:r>
              <a:rPr lang="ru-RU" dirty="0" err="1" smtClean="0"/>
              <a:t>пш</a:t>
            </a:r>
            <a:r>
              <a:rPr lang="ru-RU" dirty="0" smtClean="0"/>
              <a:t>./р. (ясли – 25/25 гр., д/с – 35/40 гр.).</a:t>
            </a:r>
          </a:p>
          <a:p>
            <a:pPr marL="0" indent="0">
              <a:buNone/>
            </a:pPr>
            <a:r>
              <a:rPr lang="ru-RU" dirty="0" smtClean="0"/>
              <a:t>Полдник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Снежок (ясли – 150 гр., д/с – 180 гр.)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Булочка творожная (ясли – 50 гр., д/с – 60 гр.)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Банан (180 </a:t>
            </a:r>
            <a:r>
              <a:rPr lang="ru-RU" dirty="0" err="1" smtClean="0"/>
              <a:t>гр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009" y="104976"/>
            <a:ext cx="3921150" cy="261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81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546" y="115910"/>
            <a:ext cx="7122017" cy="6061053"/>
          </a:xfrm>
        </p:spPr>
        <p:txBody>
          <a:bodyPr/>
          <a:lstStyle/>
          <a:p>
            <a:pPr algn="just"/>
            <a:r>
              <a:rPr lang="ru-RU" dirty="0" smtClean="0"/>
              <a:t>В конце можно отметить, что обеспечение рационального и сбалансированного питания детей является важной составляющей их правильного роста и развития.</a:t>
            </a:r>
          </a:p>
          <a:p>
            <a:pPr algn="just"/>
            <a:r>
              <a:rPr lang="ru-RU" dirty="0" smtClean="0"/>
              <a:t>Также необходимо учитывать отношение ребёнка к пище. Оно должно быть положительным и не вызывать у него отталкивающих рефлексов.</a:t>
            </a:r>
          </a:p>
          <a:p>
            <a:pPr algn="just"/>
            <a:r>
              <a:rPr lang="ru-RU" dirty="0" smtClean="0"/>
              <a:t>И помните, что правильно организованное питание – важная часть воспитательного процесса, от которой во многом зависит формирование характера ребёнка.</a:t>
            </a:r>
          </a:p>
          <a:p>
            <a:pPr algn="just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186" y="115910"/>
            <a:ext cx="4579827" cy="30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04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973" y="232229"/>
            <a:ext cx="6386286" cy="594473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Питание в дошкольном учреждении организовано и, понятно, что в домашних условиях не всегда получается обеспечить такое же питание ребёнку, какое он получает в детском саду и именно с этой целью подготовлены данные рекомендации, ведь правильное питание – это основа длительной и плодотворной жизни, залог здоровья и бодрости вашего ребёнка.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361" y="2776105"/>
            <a:ext cx="4625153" cy="34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93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485" y="1407886"/>
            <a:ext cx="5504543" cy="5312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Для обеспечения правильного домашнего питания детей всех возрастов необходимо соблюдать некоторые принципы: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Питание должно быть сбалансированным, содержать пищевые вещества всех типов;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Максимальное разнообразие продуктов и блюд, которые, в свою очередь, обеспечивают сбалансированность питания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14" y="428169"/>
            <a:ext cx="5457374" cy="409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7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228" y="103868"/>
            <a:ext cx="10515600" cy="81053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Теперь перейдём непосредственно к блюдам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114" y="1045030"/>
            <a:ext cx="8781143" cy="513193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Начнём с салатов. С 1 марта в дошкольных учреждениях овощи используются не в сыром виде (морковь, капуста), а проходят термическую обработку. Подаются в виде тёплых салатов в качестве подгарнировки к основным блюдам. </a:t>
            </a:r>
          </a:p>
          <a:p>
            <a:pPr algn="just"/>
            <a:r>
              <a:rPr lang="ru-RU" dirty="0" smtClean="0"/>
              <a:t>В домашних условиях вы можете приготовить ребёнку такие салаты: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Морковь припущенная в молоке (70 ккал);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Свекольный салат с солёным огурчиком и зелёным горошком (115 ккал);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Капуста, припущенная с морковкой в растительном масле с добавлением небольшого количества сахара (70 ккал).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257" y="914400"/>
            <a:ext cx="3043409" cy="40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10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30" y="275771"/>
            <a:ext cx="7997370" cy="62992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Салаты из свежих овощей и фруктов. В современном мире свежие фрукты и овощи являются легкодоступными для каждой семьи. Сегодня в супермаркетах можно найти любой фрукт или овощ, подходящие для детского питания. В детских садах дети с большим удовольствием кушают салаты из свежих овощей и фруктов.</a:t>
            </a:r>
          </a:p>
          <a:p>
            <a:pPr algn="just"/>
            <a:r>
              <a:rPr lang="ru-RU" dirty="0" smtClean="0"/>
              <a:t> Находясь дома, попробуйте приготовить своему ребёнку такие салаты: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Овощной салат (огурцы, помидоры, зелень) (70 ккал);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«Аленький цветочек» (сладкий перец, помидор, зелень) (30 ккал);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Салат из огурцов, редиса и зелени (48 ккал).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629" y="3280227"/>
            <a:ext cx="3730392" cy="3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96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0629" y="493486"/>
            <a:ext cx="5889171" cy="5683477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Фруктовые салаты. Лучше всего ребёнку дома употреблять свежие фрукты во второй половине дня.</a:t>
            </a:r>
          </a:p>
          <a:p>
            <a:pPr algn="just"/>
            <a:r>
              <a:rPr lang="ru-RU" dirty="0" smtClean="0"/>
              <a:t>Но, вы также можете приготовить ребёнку тот фруктовый салат, который они с удовольствием кушают в детском саду: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Салат из яблока, груши и киви, заправленный сахаром или сахарной пудрой и подсолнечным маслом (70 ккал).</a:t>
            </a:r>
          </a:p>
          <a:p>
            <a:pPr marL="0" indent="0">
              <a:buNone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778171" y="493486"/>
            <a:ext cx="4822371" cy="1886857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 качестве десертов используйте не сильно </a:t>
            </a:r>
            <a:r>
              <a:rPr lang="ru-RU" dirty="0" smtClean="0"/>
              <a:t>жирные </a:t>
            </a:r>
            <a:r>
              <a:rPr lang="ru-RU" dirty="0" smtClean="0"/>
              <a:t>йогуртовые продукты.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172" y="2659743"/>
            <a:ext cx="5317067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61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07199" y="176441"/>
            <a:ext cx="5127171" cy="781503"/>
          </a:xfrm>
        </p:spPr>
        <p:txBody>
          <a:bodyPr/>
          <a:lstStyle/>
          <a:p>
            <a:pPr algn="ctr"/>
            <a:r>
              <a:rPr lang="ru-RU" dirty="0" smtClean="0"/>
              <a:t>Завтраки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1886" y="319314"/>
            <a:ext cx="6125028" cy="585764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Завтраки в детских садах состоят в основном из различных каш, творожной запеканки, молочного супа, а также омлета.</a:t>
            </a:r>
          </a:p>
          <a:p>
            <a:pPr algn="just"/>
            <a:r>
              <a:rPr lang="ru-RU" dirty="0" smtClean="0"/>
              <a:t>Одна из любимых каш наших детей – это манная каша, которую дети всегда кушают с удовольствием. Но экспериментируйте с разными крупами – детям нравятся подобные сочетания.</a:t>
            </a:r>
          </a:p>
          <a:p>
            <a:pPr algn="just"/>
            <a:r>
              <a:rPr lang="ru-RU" dirty="0" smtClean="0"/>
              <a:t>Также дети разного возраста любят омлет. Старайтесь готовить омлет вашему ребёнку хотя бы 2 раза в неделю.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892" y="2906258"/>
            <a:ext cx="5378478" cy="37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02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6441"/>
            <a:ext cx="5620657" cy="839560"/>
          </a:xfrm>
        </p:spPr>
        <p:txBody>
          <a:bodyPr/>
          <a:lstStyle/>
          <a:p>
            <a:pPr algn="ctr"/>
            <a:r>
              <a:rPr lang="ru-RU" dirty="0" smtClean="0"/>
              <a:t>Первые блюда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000" y="1016001"/>
            <a:ext cx="6756400" cy="5160962"/>
          </a:xfrm>
        </p:spPr>
        <p:txBody>
          <a:bodyPr/>
          <a:lstStyle/>
          <a:p>
            <a:r>
              <a:rPr lang="ru-RU" dirty="0" smtClean="0"/>
              <a:t>Важной составляющей питания детей являются супы. На мясном, на овощном, на рыбном и на курином бульоне с добавлением сметаны и зелени. </a:t>
            </a:r>
          </a:p>
          <a:p>
            <a:r>
              <a:rPr lang="ru-RU" dirty="0" smtClean="0"/>
              <a:t>Наши дети предпочитают такие супы, как: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Борщ (120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Рассольник (100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Рыбный суп (140 ккал);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Картофельный суп с мясными фрикадельками (123 ккал).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1" y="2772229"/>
            <a:ext cx="5486399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37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686" y="219982"/>
            <a:ext cx="6360886" cy="5492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Горячие вторые блюда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685" y="986970"/>
            <a:ext cx="8305801" cy="551542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Белок – один из важнейших жизненных элементов. Недостаток в рационе ребенка белков не только замедляет нормальный рост и развитие, но снижает устойчивость к воздействию инфекций.</a:t>
            </a:r>
          </a:p>
          <a:p>
            <a:pPr algn="just"/>
            <a:r>
              <a:rPr lang="ru-RU" dirty="0" smtClean="0"/>
              <a:t>В нашем детском саду готовятся: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Биточки мясные и рыбные паровые (190 и 110 ккал соответственно);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Гуляш из отварной свинины (300 ккал);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Паровой мясной рулет фаршированный овощами (220 ккал);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Зразы картофельные с мясом (170 ккал);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Котлеты любительские рыбные (115 ккал);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Рыба, запечённая в омлете (140 ккал).</a:t>
            </a:r>
          </a:p>
          <a:p>
            <a:pPr marL="514350" indent="-514350" algn="just">
              <a:buFont typeface="+mj-lt"/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1" y="362857"/>
            <a:ext cx="3077028" cy="46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18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1153</Words>
  <Application>Microsoft Office PowerPoint</Application>
  <PresentationFormat>Широкоэкранный</PresentationFormat>
  <Paragraphs>98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Питание детей на дому. Рекомендации</vt:lpstr>
      <vt:lpstr>Презентация PowerPoint</vt:lpstr>
      <vt:lpstr>Презентация PowerPoint</vt:lpstr>
      <vt:lpstr>Теперь перейдём непосредственно к блюдам</vt:lpstr>
      <vt:lpstr>Презентация PowerPoint</vt:lpstr>
      <vt:lpstr>Презентация PowerPoint</vt:lpstr>
      <vt:lpstr>Завтраки</vt:lpstr>
      <vt:lpstr>Первые блюда</vt:lpstr>
      <vt:lpstr>Горячие вторые блюда</vt:lpstr>
      <vt:lpstr>Гарниры к горячим блюдам</vt:lpstr>
      <vt:lpstr>Выпечка</vt:lpstr>
      <vt:lpstr>Напитки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Питание детей на дому. Рекомендации</dc:title>
  <dc:creator>USER</dc:creator>
  <cp:lastModifiedBy>USER</cp:lastModifiedBy>
  <cp:revision>25</cp:revision>
  <dcterms:created xsi:type="dcterms:W3CDTF">2020-04-09T14:34:18Z</dcterms:created>
  <dcterms:modified xsi:type="dcterms:W3CDTF">2020-04-10T04:53:01Z</dcterms:modified>
</cp:coreProperties>
</file>