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Override PartName="/ppt/vbaProject.bin" ContentType="application/vnd.ms-office.vbaProject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6" r:id="rId4"/>
    <p:sldId id="267" r:id="rId5"/>
    <p:sldId id="268" r:id="rId6"/>
    <p:sldId id="275" r:id="rId7"/>
    <p:sldId id="276" r:id="rId8"/>
    <p:sldId id="277" r:id="rId9"/>
    <p:sldId id="278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4F2270"/>
    <a:srgbClr val="820F0C"/>
    <a:srgbClr val="081422"/>
    <a:srgbClr val="006600"/>
    <a:srgbClr val="A50021"/>
    <a:srgbClr val="FF9900"/>
    <a:srgbClr val="DEA900"/>
    <a:srgbClr val="FFFF00"/>
    <a:srgbClr val="996600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F90BF-82DB-406A-AC3C-9963ABA2A502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B6FA-B3F3-4E6A-933C-713E9D13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B6FA-B3F3-4E6A-933C-713E9D13F4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B37F-F7C9-4E60-91F4-4AB4366D131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2662-EFD0-4163-BE1C-E6A46A385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17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ED51-CBDD-41B6-950B-1FF94FEFA55A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F441-7E08-429C-BE17-573DE422F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01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3238-C9BB-4132-BCF6-6A4581B8F8E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653A-6A4D-46E8-BF73-7663A464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88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3A59-B2E4-4227-9FCD-C97DE179EF02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989C-0F88-4F20-865F-E7EF8706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11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936E-A841-4333-9D89-E428B58A62E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B313-D18D-483C-BBB4-6F06211E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41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6ED-E169-47EF-B427-5770A23081DC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91DF-69D1-41AC-A89B-7A7740C26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3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4F85-2193-4A5B-B314-E9547862D02A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FB4A-E424-4EF7-B618-069E77789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8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A1E1-AA7F-4FDC-86E2-25BA711F378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9FED-4A76-4B48-8180-3320E1F85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70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7053-C5E9-49E1-AE60-22F5F3A1F30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BDAD-80C0-4E3C-94E7-2599B55E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2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7A1E-DFF2-4609-88A5-7B8311A44B7A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B379-7F5C-442C-BDFB-958E1ED84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473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8BE9-F98B-4A46-9348-A3298F4A11AC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A10C-C251-4CE1-B758-6F6A819AD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76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B88D0-4550-4DE0-9534-D653657B0AF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83DFAF-7209-4BB1-93A9-61FAF0DC7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38150" y="1268760"/>
            <a:ext cx="8280400" cy="244827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 тест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«Знатоки физической культуры»</a:t>
            </a:r>
            <a:b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в рамках подготовки к дистанционному чемпионату дошкольников по физической культуре</a:t>
            </a:r>
            <a:r>
              <a:rPr lang="ru-RU" sz="2000" b="1" dirty="0" smtClean="0">
                <a:solidFill>
                  <a:srgbClr val="003366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003366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>
                <a:solidFill>
                  <a:srgbClr val="003366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>
                <a:solidFill>
                  <a:srgbClr val="003366"/>
                </a:solidFill>
                <a:latin typeface="Monotype Corsiva" pitchFamily="66" charset="0"/>
                <a:cs typeface="Arial" charset="0"/>
              </a:rPr>
            </a:br>
            <a:endParaRPr lang="ru-RU" sz="2000" b="1" dirty="0" smtClean="0">
              <a:solidFill>
                <a:srgbClr val="003366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3075" name="Подзаголовок 2"/>
          <p:cNvSpPr>
            <a:spLocks/>
          </p:cNvSpPr>
          <p:nvPr/>
        </p:nvSpPr>
        <p:spPr bwMode="auto">
          <a:xfrm>
            <a:off x="292100" y="627063"/>
            <a:ext cx="8572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000" b="1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4509120"/>
            <a:ext cx="3960441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Ананьева Наталья Леонидовна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49 «Радуга»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7380312" y="1196752"/>
            <a:ext cx="1152128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0688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Исправь ошибку в тексте, отметь правильный ответ звездочкой с помощью мышки!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p:control spid="1091" r:id="rId2" imgW="7991640" imgH="3238560"/>
      <p:control spid="1092" r:id="rId3" imgW="3819600" imgH="1228680"/>
      <p:control spid="1093" r:id="rId4" imgW="3924360" imgH="12286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467544" y="4751097"/>
            <a:ext cx="2376264" cy="12938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 дух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467544" y="1916832"/>
            <a:ext cx="2376264" cy="12870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Красивая осанка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362746" y="4751097"/>
            <a:ext cx="2381459" cy="12801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Богатырская сила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6409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пословицу: «В здоровом теле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ctr">
              <a:defRPr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Правильный ответ  отметь звездочкой с помощью мишки!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" action="ppaction://macro?name=NET"/>
          </p:cNvPr>
          <p:cNvSpPr/>
          <p:nvPr/>
        </p:nvSpPr>
        <p:spPr>
          <a:xfrm>
            <a:off x="6372200" y="1916832"/>
            <a:ext cx="2372006" cy="12615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Умная голова</a:t>
            </a:r>
          </a:p>
        </p:txBody>
      </p:sp>
      <p:pic>
        <p:nvPicPr>
          <p:cNvPr id="5128" name="Picture 8" descr="C:\Users\Евгения\Desktop\6 задание\Рисунок1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39720"/>
            <a:ext cx="3240360" cy="24306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5-конечная звезда 13"/>
          <p:cNvSpPr/>
          <p:nvPr/>
        </p:nvSpPr>
        <p:spPr>
          <a:xfrm>
            <a:off x="5292080" y="213285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300192" y="4797152"/>
            <a:ext cx="2216274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Становись!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16216" y="1700808"/>
            <a:ext cx="200025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Вольно!</a:t>
            </a:r>
          </a:p>
        </p:txBody>
      </p:sp>
      <p:sp>
        <p:nvSpPr>
          <p:cNvPr id="7" name="Скругленный прямоугольник 6">
            <a:hlinkClick r:id="" action="ppaction://macro?name=NET"/>
          </p:cNvPr>
          <p:cNvSpPr/>
          <p:nvPr/>
        </p:nvSpPr>
        <p:spPr>
          <a:xfrm>
            <a:off x="755576" y="4813951"/>
            <a:ext cx="200025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Смирно!</a:t>
            </a:r>
          </a:p>
        </p:txBody>
      </p:sp>
      <p:sp>
        <p:nvSpPr>
          <p:cNvPr id="8" name="Скругленный прямоугольник 7">
            <a:hlinkClick r:id="" action="ppaction://macro?name=NET"/>
          </p:cNvPr>
          <p:cNvSpPr/>
          <p:nvPr/>
        </p:nvSpPr>
        <p:spPr>
          <a:xfrm>
            <a:off x="771550" y="1700808"/>
            <a:ext cx="200025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Равняйсь!</a:t>
            </a:r>
          </a:p>
        </p:txBody>
      </p:sp>
      <p:pic>
        <p:nvPicPr>
          <p:cNvPr id="6151" name="Picture 7" descr="C:\Users\Евгения\Desktop\6 задание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959185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404664"/>
            <a:ext cx="864096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команду выполнили ребята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Правильный ответ отметь звездочкой с помощью мышки!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499992" y="213285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300192" y="1484784"/>
            <a:ext cx="2200871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Дистанция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774708" y="4797152"/>
            <a:ext cx="200025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Интервал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00813" y="4806280"/>
            <a:ext cx="200025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Колонна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4664"/>
            <a:ext cx="8640960" cy="98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расстояние между ребятами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Правильный ответ отметь звездочкой с помощью мышки!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" action="ppaction://macro?name=NET"/>
          </p:cNvPr>
          <p:cNvSpPr/>
          <p:nvPr/>
        </p:nvSpPr>
        <p:spPr>
          <a:xfrm>
            <a:off x="774708" y="1484784"/>
            <a:ext cx="200025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Шеренга</a:t>
            </a:r>
          </a:p>
        </p:txBody>
      </p:sp>
      <p:pic>
        <p:nvPicPr>
          <p:cNvPr id="7175" name="Picture 7" descr="C:\Users\Евгения\Desktop\6 задание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70399"/>
            <a:ext cx="5367509" cy="1882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4283968" y="198884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1116013" y="4868863"/>
            <a:ext cx="7200900" cy="1143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1116013" y="3429000"/>
            <a:ext cx="7200900" cy="1143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1116013" y="1989138"/>
            <a:ext cx="7200900" cy="1143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6672"/>
            <a:ext cx="86409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правильную последовательность выполнения упражнений на утренней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гимнастике и отметь звездочкой с помощью мышки!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264" y="5164215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264" y="3724352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3264" y="2284490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8028384" y="98072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6228184" y="1646154"/>
            <a:ext cx="2276714" cy="165504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3519170" y="3501008"/>
            <a:ext cx="2276714" cy="179905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827584" y="3501009"/>
            <a:ext cx="2276714" cy="182707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848799" y="1646154"/>
            <a:ext cx="2276714" cy="16550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3851920" y="1659831"/>
            <a:ext cx="1584176" cy="1655043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6240969" y="3501008"/>
            <a:ext cx="2263929" cy="1801002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755576" y="5589240"/>
            <a:ext cx="7992888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Правильный ответ отметь звездочкой с помощью мышки!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620688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какой картинке  изображено физкультурное занятие?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876705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876705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4892929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8235" y="4892929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8799" y="4892929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2837852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395536" y="6093296"/>
            <a:ext cx="720080" cy="7647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7020272" y="6093296"/>
            <a:ext cx="864096" cy="764704"/>
          </a:xfrm>
          <a:prstGeom prst="star5">
            <a:avLst>
              <a:gd name="adj" fmla="val 22233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979712" y="6093296"/>
            <a:ext cx="648072" cy="7647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928688" y="1556792"/>
            <a:ext cx="2000250" cy="1944216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6271780" y="1556792"/>
            <a:ext cx="2000250" cy="194421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36064" y="3817634"/>
            <a:ext cx="2271872" cy="1372144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571875" y="1556792"/>
            <a:ext cx="2000250" cy="1944216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801103" y="3861362"/>
            <a:ext cx="2255420" cy="1372145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6072187" y="3807259"/>
            <a:ext cx="2271872" cy="1555582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683568" y="5445224"/>
            <a:ext cx="806489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Правильный ответ отметь звездочкой с помощью мышки!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620688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Оденься на утреннюю оздоровительную пробежку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740801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690357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2187" y="3690358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55954" y="1412776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0227" y="1412776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55180" y="1412776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6804248" y="6093296"/>
            <a:ext cx="698376" cy="764704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8316416" y="6237312"/>
            <a:ext cx="827584" cy="620688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907704" y="6137920"/>
            <a:ext cx="648072" cy="72008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51520" y="6165304"/>
            <a:ext cx="864096" cy="692696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916080" y="1556792"/>
            <a:ext cx="2215759" cy="171906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5445" y="3573016"/>
            <a:ext cx="2203151" cy="165618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500437" y="1559512"/>
            <a:ext cx="2223691" cy="172339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500436" y="3573016"/>
            <a:ext cx="2223692" cy="1656184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6012160" y="1556792"/>
            <a:ext cx="2232249" cy="1716344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6084167" y="3573016"/>
            <a:ext cx="2232249" cy="1656184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1547664" y="5661248"/>
            <a:ext cx="662473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Правильный ответ отметь звездочкой! С помощью мышки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620688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 на летние  олимпийские виды спорта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096" y="3501008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508553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1508553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1508553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3524777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3509239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323528" y="5949280"/>
            <a:ext cx="683568" cy="6480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51520" y="5085184"/>
            <a:ext cx="648072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827584" y="5229200"/>
            <a:ext cx="755576" cy="7920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79512" y="4293096"/>
            <a:ext cx="576064" cy="6480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1340768"/>
            <a:ext cx="1797801" cy="1872207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3717032"/>
            <a:ext cx="2288282" cy="2088232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6541760" y="1412774"/>
            <a:ext cx="1630640" cy="1872207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6372200" y="3789040"/>
            <a:ext cx="1766628" cy="1909300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3563888" y="1268760"/>
            <a:ext cx="2288282" cy="2016223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3995936" y="3861048"/>
            <a:ext cx="1630640" cy="1872205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620688"/>
            <a:ext cx="86409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пару ? С помощью мышки переставь картинки.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5312" y="3422301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2496" y="1340768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3584" y="1268760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3452451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13584" y="3469193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208" y="1427174"/>
            <a:ext cx="554360" cy="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Знатоки физической культуры 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Знатоки физической культуры 111</Template>
  <TotalTime>417</TotalTime>
  <Words>190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Знатоки физической культуры 111</vt:lpstr>
      <vt:lpstr>Интерактивный тест «Знатоки физической культуры» Для детей старшего дошкольного возраста в рамках подготовки к дистанционному чемпионату дошкольников по физической культуре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физической культуры Для детей старшего дошкольного возраста в рамках подготовки к дистанционному чемпионату дошкольников по физической культуре</dc:title>
  <dc:creator>Евгения</dc:creator>
  <cp:lastModifiedBy>Admin</cp:lastModifiedBy>
  <cp:revision>30</cp:revision>
  <dcterms:created xsi:type="dcterms:W3CDTF">2015-11-14T14:36:36Z</dcterms:created>
  <dcterms:modified xsi:type="dcterms:W3CDTF">2020-04-05T17:56:41Z</dcterms:modified>
</cp:coreProperties>
</file>