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ms-office.activeX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activeX/activeX2.xml" ContentType="application/vnd.ms-office.activeX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activeX/activeX1.xml" ContentType="application/vnd.ms-office.activeX+xml"/>
  <Override PartName="/ppt/vbaProject.bin" ContentType="application/vnd.ms-office.vbaProject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6" r:id="rId4"/>
    <p:sldId id="267" r:id="rId5"/>
    <p:sldId id="268" r:id="rId6"/>
    <p:sldId id="275" r:id="rId7"/>
    <p:sldId id="276" r:id="rId8"/>
    <p:sldId id="277" r:id="rId9"/>
    <p:sldId id="278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4F2270"/>
    <a:srgbClr val="820F0C"/>
    <a:srgbClr val="081422"/>
    <a:srgbClr val="006600"/>
    <a:srgbClr val="A50021"/>
    <a:srgbClr val="FF9900"/>
    <a:srgbClr val="DEA900"/>
    <a:srgbClr val="FFFF00"/>
    <a:srgbClr val="996600"/>
    <a:srgbClr val="66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362" autoAdjust="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06/relationships/vbaProject" Target="vbaProject.bin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EF90BF-82DB-406A-AC3C-9963ABA2A502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CB6FA-B3F3-4E6A-933C-713E9D13F4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5CB6FA-B3F3-4E6A-933C-713E9D13F45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1B37F-F7C9-4E60-91F4-4AB4366D1318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C2662-EFD0-4163-BE1C-E6A46A385E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8177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EED51-CBDD-41B6-950B-1FF94FEFA55A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7F441-7E08-429C-BE17-573DE422F1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6013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23238-C9BB-4132-BCF6-6A4581B8F8E4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C653A-6A4D-46E8-BF73-7663A4647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288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C3A59-B2E4-4227-9FCD-C97DE179EF02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D989C-0F88-4F20-865F-E7EF8706D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911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A936E-A841-4333-9D89-E428B58A62E4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3B313-D18D-483C-BBB4-6F06211EA8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6411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486ED-E169-47EF-B427-5770A23081DC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B91DF-69D1-41AC-A89B-7A7740C263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834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34F85-2193-4A5B-B314-E9547862D02A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5FB4A-E424-4EF7-B618-069E777892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0897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9A1E1-AA7F-4FDC-86E2-25BA711F378F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B9FED-4A76-4B48-8180-3320E1F85A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67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97053-C5E9-49E1-AE60-22F5F3A1F304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6BDAD-80C0-4E3C-94E7-2599B55EF2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4257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B7A1E-DFF2-4609-88A5-7B8311A44B7A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AB379-7F5C-442C-BDFB-958E1ED84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4732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A8BE9-F98B-4A46-9348-A3298F4A11AC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3A10C-C251-4CE1-B758-6F6A819AD5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2769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0B88D0-4550-4DE0-9534-D653657B0AFF}" type="datetimeFigureOut">
              <a:rPr lang="ru-RU"/>
              <a:pPr>
                <a:defRPr/>
              </a:pPr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583DFAF-7209-4BB1-93A9-61FAF0DC77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gif"/><Relationship Id="rId5" Type="http://schemas.openxmlformats.org/officeDocument/2006/relationships/slideLayout" Target="../slideLayouts/slideLayout2.xml"/><Relationship Id="rId4" Type="http://schemas.openxmlformats.org/officeDocument/2006/relationships/control" Target="../activeX/activeX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gif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438150" y="1268760"/>
            <a:ext cx="8280400" cy="2448272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Интерактивный тест</a:t>
            </a:r>
            <a:b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«Знатоки физической культуры»</a:t>
            </a:r>
            <a:br>
              <a:rPr lang="ru-RU" sz="4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Для детей старшего дошкольного возраста в рамках подготовки к дистанционному чемпионату дошкольников по физической культуре</a:t>
            </a:r>
            <a:r>
              <a:rPr lang="ru-RU" sz="2000" b="1" dirty="0" smtClean="0">
                <a:solidFill>
                  <a:srgbClr val="003366"/>
                </a:solidFill>
                <a:latin typeface="Monotype Corsiva" pitchFamily="66" charset="0"/>
                <a:cs typeface="Arial" charset="0"/>
              </a:rPr>
              <a:t/>
            </a:r>
            <a:br>
              <a:rPr lang="ru-RU" sz="2000" b="1" dirty="0" smtClean="0">
                <a:solidFill>
                  <a:srgbClr val="003366"/>
                </a:solidFill>
                <a:latin typeface="Monotype Corsiva" pitchFamily="66" charset="0"/>
                <a:cs typeface="Arial" charset="0"/>
              </a:rPr>
            </a:br>
            <a:r>
              <a:rPr lang="ru-RU" sz="2000" b="1" dirty="0">
                <a:solidFill>
                  <a:srgbClr val="003366"/>
                </a:solidFill>
                <a:latin typeface="Monotype Corsiva" pitchFamily="66" charset="0"/>
                <a:cs typeface="Arial" charset="0"/>
              </a:rPr>
              <a:t/>
            </a:r>
            <a:br>
              <a:rPr lang="ru-RU" sz="2000" b="1" dirty="0">
                <a:solidFill>
                  <a:srgbClr val="003366"/>
                </a:solidFill>
                <a:latin typeface="Monotype Corsiva" pitchFamily="66" charset="0"/>
                <a:cs typeface="Arial" charset="0"/>
              </a:rPr>
            </a:br>
            <a:endParaRPr lang="ru-RU" sz="2000" b="1" dirty="0" smtClean="0">
              <a:solidFill>
                <a:srgbClr val="003366"/>
              </a:solidFill>
              <a:latin typeface="Monotype Corsiva" pitchFamily="66" charset="0"/>
              <a:cs typeface="Arial" charset="0"/>
            </a:endParaRPr>
          </a:p>
        </p:txBody>
      </p:sp>
      <p:sp>
        <p:nvSpPr>
          <p:cNvPr id="3075" name="Подзаголовок 2"/>
          <p:cNvSpPr>
            <a:spLocks/>
          </p:cNvSpPr>
          <p:nvPr/>
        </p:nvSpPr>
        <p:spPr bwMode="auto">
          <a:xfrm>
            <a:off x="292100" y="627063"/>
            <a:ext cx="85725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1000" b="1" dirty="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4008" y="4509120"/>
            <a:ext cx="3960441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Составила: Ананьева Наталья Леонидовна 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Инструктор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физической культуре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49 «Радуга»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5" name="5-конечная звезда 4"/>
          <p:cNvSpPr/>
          <p:nvPr/>
        </p:nvSpPr>
        <p:spPr>
          <a:xfrm>
            <a:off x="7380312" y="1196752"/>
            <a:ext cx="1152128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620688"/>
            <a:ext cx="864096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Исправь ошибку в тексте, отметь правильный ответ звездочкой с помощью мышки!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rgbClr val="003366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controls>
      <p:control spid="1091" r:id="rId2" imgW="7991640" imgH="3238560"/>
      <p:control spid="1092" r:id="rId3" imgW="3819600" imgH="1228680"/>
      <p:control spid="1093" r:id="rId4" imgW="3924360" imgH="122868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" action="ppaction://macro?name=DA"/>
          </p:cNvPr>
          <p:cNvSpPr/>
          <p:nvPr/>
        </p:nvSpPr>
        <p:spPr>
          <a:xfrm>
            <a:off x="467544" y="4751097"/>
            <a:ext cx="2376264" cy="129386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Здоровый дух</a:t>
            </a:r>
          </a:p>
        </p:txBody>
      </p:sp>
      <p:sp>
        <p:nvSpPr>
          <p:cNvPr id="5" name="Скругленный прямоугольник 4">
            <a:hlinkClick r:id="" action="ppaction://macro?name=NET"/>
          </p:cNvPr>
          <p:cNvSpPr/>
          <p:nvPr/>
        </p:nvSpPr>
        <p:spPr>
          <a:xfrm>
            <a:off x="467544" y="1916832"/>
            <a:ext cx="2376264" cy="128701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Красивая осанка</a:t>
            </a:r>
          </a:p>
        </p:txBody>
      </p:sp>
      <p:sp>
        <p:nvSpPr>
          <p:cNvPr id="6" name="Скругленный прямоугольник 5">
            <a:hlinkClick r:id="" action="ppaction://macro?name=NET"/>
          </p:cNvPr>
          <p:cNvSpPr/>
          <p:nvPr/>
        </p:nvSpPr>
        <p:spPr>
          <a:xfrm>
            <a:off x="6362746" y="4751097"/>
            <a:ext cx="2381459" cy="128017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Богатырская сила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764704"/>
            <a:ext cx="8640960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Продолжи пословицу: «В здоровом теле </a:t>
            </a:r>
            <a:r>
              <a:rPr lang="ru-RU" sz="3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…»</a:t>
            </a:r>
          </a:p>
          <a:p>
            <a:pPr algn="ctr">
              <a:defRPr/>
            </a:pPr>
            <a:r>
              <a:rPr lang="ru-RU" sz="3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Правильный ответ  отметь звездочкой с помощью мишки!</a:t>
            </a:r>
            <a:endParaRPr lang="ru-RU" sz="3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rgbClr val="003366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>
            <a:hlinkClick r:id="" action="ppaction://macro?name=NET"/>
          </p:cNvPr>
          <p:cNvSpPr/>
          <p:nvPr/>
        </p:nvSpPr>
        <p:spPr>
          <a:xfrm>
            <a:off x="6372200" y="1916832"/>
            <a:ext cx="2372006" cy="126150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Умная голова</a:t>
            </a:r>
          </a:p>
        </p:txBody>
      </p:sp>
      <p:pic>
        <p:nvPicPr>
          <p:cNvPr id="5128" name="Picture 8" descr="C:\Users\Евгения\Desktop\6 задание\Рисунок1и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539720"/>
            <a:ext cx="3240360" cy="243067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5-конечная звезда 13"/>
          <p:cNvSpPr/>
          <p:nvPr/>
        </p:nvSpPr>
        <p:spPr>
          <a:xfrm>
            <a:off x="5292080" y="2132856"/>
            <a:ext cx="914400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" action="ppaction://macro?name=DA"/>
          </p:cNvPr>
          <p:cNvSpPr/>
          <p:nvPr/>
        </p:nvSpPr>
        <p:spPr>
          <a:xfrm>
            <a:off x="6300192" y="4797152"/>
            <a:ext cx="2216274" cy="1143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Становись!</a:t>
            </a:r>
          </a:p>
        </p:txBody>
      </p:sp>
      <p:sp>
        <p:nvSpPr>
          <p:cNvPr id="6" name="Скругленный прямоугольник 5">
            <a:hlinkClick r:id="" action="ppaction://macro?name=NET"/>
          </p:cNvPr>
          <p:cNvSpPr/>
          <p:nvPr/>
        </p:nvSpPr>
        <p:spPr>
          <a:xfrm>
            <a:off x="6516216" y="1700808"/>
            <a:ext cx="2000250" cy="1143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Вольно!</a:t>
            </a:r>
          </a:p>
        </p:txBody>
      </p:sp>
      <p:sp>
        <p:nvSpPr>
          <p:cNvPr id="7" name="Скругленный прямоугольник 6">
            <a:hlinkClick r:id="" action="ppaction://macro?name=NET"/>
          </p:cNvPr>
          <p:cNvSpPr/>
          <p:nvPr/>
        </p:nvSpPr>
        <p:spPr>
          <a:xfrm>
            <a:off x="755576" y="4813951"/>
            <a:ext cx="2000250" cy="1143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Смирно!</a:t>
            </a:r>
          </a:p>
        </p:txBody>
      </p:sp>
      <p:sp>
        <p:nvSpPr>
          <p:cNvPr id="8" name="Скругленный прямоугольник 7">
            <a:hlinkClick r:id="" action="ppaction://macro?name=NET"/>
          </p:cNvPr>
          <p:cNvSpPr/>
          <p:nvPr/>
        </p:nvSpPr>
        <p:spPr>
          <a:xfrm>
            <a:off x="771550" y="1700808"/>
            <a:ext cx="2000250" cy="1143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Равняйсь!</a:t>
            </a:r>
          </a:p>
        </p:txBody>
      </p:sp>
      <p:pic>
        <p:nvPicPr>
          <p:cNvPr id="6151" name="Picture 7" descr="C:\Users\Евгения\Desktop\6 задание\Рисунок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924944"/>
            <a:ext cx="4959185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23528" y="404664"/>
            <a:ext cx="8640960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Какую команду выполнили ребята</a:t>
            </a:r>
            <a:r>
              <a:rPr lang="ru-RU" sz="3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 Правильный ответ отметь звездочкой с помощью мышки!</a:t>
            </a:r>
            <a:endParaRPr lang="ru-RU" sz="3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rgbClr val="003366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>
            <a:off x="4499992" y="2132856"/>
            <a:ext cx="914400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" action="ppaction://macro?name=DA"/>
          </p:cNvPr>
          <p:cNvSpPr/>
          <p:nvPr/>
        </p:nvSpPr>
        <p:spPr>
          <a:xfrm>
            <a:off x="6300192" y="1484784"/>
            <a:ext cx="2200871" cy="1143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Дистанция</a:t>
            </a:r>
          </a:p>
        </p:txBody>
      </p:sp>
      <p:sp>
        <p:nvSpPr>
          <p:cNvPr id="5" name="Скругленный прямоугольник 4">
            <a:hlinkClick r:id="" action="ppaction://macro?name=NET"/>
          </p:cNvPr>
          <p:cNvSpPr/>
          <p:nvPr/>
        </p:nvSpPr>
        <p:spPr>
          <a:xfrm>
            <a:off x="774708" y="4797152"/>
            <a:ext cx="2000250" cy="1143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Интервал</a:t>
            </a:r>
          </a:p>
        </p:txBody>
      </p:sp>
      <p:sp>
        <p:nvSpPr>
          <p:cNvPr id="6" name="Скругленный прямоугольник 5">
            <a:hlinkClick r:id="" action="ppaction://macro?name=NET"/>
          </p:cNvPr>
          <p:cNvSpPr/>
          <p:nvPr/>
        </p:nvSpPr>
        <p:spPr>
          <a:xfrm>
            <a:off x="6500813" y="4806280"/>
            <a:ext cx="2000250" cy="1143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Колонна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404664"/>
            <a:ext cx="8640960" cy="986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называется расстояние между ребятами</a:t>
            </a:r>
            <a:r>
              <a:rPr lang="ru-RU" sz="3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Правильный ответ отметь звездочкой с помощью мышки!</a:t>
            </a:r>
            <a:endParaRPr lang="ru-RU" sz="3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rgbClr val="003366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>
            <a:hlinkClick r:id="" action="ppaction://macro?name=NET"/>
          </p:cNvPr>
          <p:cNvSpPr/>
          <p:nvPr/>
        </p:nvSpPr>
        <p:spPr>
          <a:xfrm>
            <a:off x="774708" y="1484784"/>
            <a:ext cx="2000250" cy="1143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Шеренга</a:t>
            </a:r>
          </a:p>
        </p:txBody>
      </p:sp>
      <p:pic>
        <p:nvPicPr>
          <p:cNvPr id="7175" name="Picture 7" descr="C:\Users\Евгения\Desktop\6 задание\Рисунок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70399"/>
            <a:ext cx="5367509" cy="18827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5-конечная звезда 7"/>
          <p:cNvSpPr/>
          <p:nvPr/>
        </p:nvSpPr>
        <p:spPr>
          <a:xfrm>
            <a:off x="4283968" y="1988840"/>
            <a:ext cx="914400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" action="ppaction://macro?name=DA"/>
          </p:cNvPr>
          <p:cNvSpPr/>
          <p:nvPr/>
        </p:nvSpPr>
        <p:spPr>
          <a:xfrm>
            <a:off x="1116013" y="4868863"/>
            <a:ext cx="7200900" cy="1143000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>
            <a:hlinkClick r:id="" action="ppaction://macro?name=NET"/>
          </p:cNvPr>
          <p:cNvSpPr/>
          <p:nvPr/>
        </p:nvSpPr>
        <p:spPr>
          <a:xfrm>
            <a:off x="1116013" y="3429000"/>
            <a:ext cx="7200900" cy="1143000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>
            <a:hlinkClick r:id="" action="ppaction://macro?name=NET"/>
          </p:cNvPr>
          <p:cNvSpPr/>
          <p:nvPr/>
        </p:nvSpPr>
        <p:spPr>
          <a:xfrm>
            <a:off x="1116013" y="1989138"/>
            <a:ext cx="7200900" cy="1143000"/>
          </a:xfrm>
          <a:prstGeom prst="round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76672"/>
            <a:ext cx="8640960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Выбери правильную последовательность выполнения упражнений на утренней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гимнастике и отметь звездочкой с помощью мышки! 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rgbClr val="003366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3264" y="5164215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3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3264" y="3724352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2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3264" y="2284490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>
            <a:off x="8028384" y="980728"/>
            <a:ext cx="914400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" action="ppaction://macro?name=DA_MN"/>
          </p:cNvPr>
          <p:cNvSpPr/>
          <p:nvPr/>
        </p:nvSpPr>
        <p:spPr>
          <a:xfrm>
            <a:off x="6228184" y="1646154"/>
            <a:ext cx="2276714" cy="1655043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>
            <a:hlinkClick r:id="" action="ppaction://macro?name=DA_MN"/>
          </p:cNvPr>
          <p:cNvSpPr/>
          <p:nvPr/>
        </p:nvSpPr>
        <p:spPr>
          <a:xfrm>
            <a:off x="3519170" y="3501008"/>
            <a:ext cx="2276714" cy="1799059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>
            <a:hlinkClick r:id="" action="ppaction://macro?name=DA_MN"/>
          </p:cNvPr>
          <p:cNvSpPr/>
          <p:nvPr/>
        </p:nvSpPr>
        <p:spPr>
          <a:xfrm>
            <a:off x="827584" y="3501009"/>
            <a:ext cx="2276714" cy="1827076"/>
          </a:xfrm>
          <a:prstGeom prst="round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>
            <a:hlinkClick r:id="" action="ppaction://macro?name=NET_MN"/>
          </p:cNvPr>
          <p:cNvSpPr/>
          <p:nvPr/>
        </p:nvSpPr>
        <p:spPr>
          <a:xfrm>
            <a:off x="848799" y="1646154"/>
            <a:ext cx="2276714" cy="1655043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>
            <a:hlinkClick r:id="" action="ppaction://macro?name=NET_MN"/>
          </p:cNvPr>
          <p:cNvSpPr/>
          <p:nvPr/>
        </p:nvSpPr>
        <p:spPr>
          <a:xfrm>
            <a:off x="3851920" y="1659831"/>
            <a:ext cx="1584176" cy="1655043"/>
          </a:xfrm>
          <a:prstGeom prst="round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>
            <a:hlinkClick r:id="" action="ppaction://macro?name=NET_MN"/>
          </p:cNvPr>
          <p:cNvSpPr/>
          <p:nvPr/>
        </p:nvSpPr>
        <p:spPr>
          <a:xfrm>
            <a:off x="6240969" y="3501008"/>
            <a:ext cx="2263929" cy="1801002"/>
          </a:xfrm>
          <a:prstGeom prst="round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>
            <a:hlinkClick r:id="" action="ppaction://macro?name=wrk_refresh"/>
          </p:cNvPr>
          <p:cNvSpPr/>
          <p:nvPr/>
        </p:nvSpPr>
        <p:spPr>
          <a:xfrm>
            <a:off x="755576" y="5589240"/>
            <a:ext cx="7992888" cy="93610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Правильный ответ отметь звездочкой с помощью мышки!</a:t>
            </a:r>
            <a:endParaRPr lang="ru-RU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620688"/>
            <a:ext cx="864096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какой картинке  изображено физкультурное занятие?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rgbClr val="003366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79912" y="2876705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2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56176" y="2876705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3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91880" y="4892929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5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248235" y="4892929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6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48799" y="4892929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4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55576" y="2837852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5" name="5-конечная звезда 24"/>
          <p:cNvSpPr/>
          <p:nvPr/>
        </p:nvSpPr>
        <p:spPr>
          <a:xfrm>
            <a:off x="395536" y="6093296"/>
            <a:ext cx="720080" cy="76470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5-конечная звезда 25"/>
          <p:cNvSpPr/>
          <p:nvPr/>
        </p:nvSpPr>
        <p:spPr>
          <a:xfrm>
            <a:off x="7020272" y="6093296"/>
            <a:ext cx="864096" cy="764704"/>
          </a:xfrm>
          <a:prstGeom prst="star5">
            <a:avLst>
              <a:gd name="adj" fmla="val 22233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5-конечная звезда 26"/>
          <p:cNvSpPr/>
          <p:nvPr/>
        </p:nvSpPr>
        <p:spPr>
          <a:xfrm>
            <a:off x="1979712" y="6093296"/>
            <a:ext cx="648072" cy="76470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" action="ppaction://macro?name=DA_MN"/>
          </p:cNvPr>
          <p:cNvSpPr/>
          <p:nvPr/>
        </p:nvSpPr>
        <p:spPr>
          <a:xfrm>
            <a:off x="928688" y="1556792"/>
            <a:ext cx="2000250" cy="1944216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>
            <a:hlinkClick r:id="" action="ppaction://macro?name=DA_MN"/>
          </p:cNvPr>
          <p:cNvSpPr/>
          <p:nvPr/>
        </p:nvSpPr>
        <p:spPr>
          <a:xfrm>
            <a:off x="6271780" y="1556792"/>
            <a:ext cx="2000250" cy="1944216"/>
          </a:xfrm>
          <a:prstGeom prst="round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>
            <a:hlinkClick r:id="" action="ppaction://macro?name=DA_MN"/>
          </p:cNvPr>
          <p:cNvSpPr/>
          <p:nvPr/>
        </p:nvSpPr>
        <p:spPr>
          <a:xfrm>
            <a:off x="3436064" y="3817634"/>
            <a:ext cx="2271872" cy="1372144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>
            <a:hlinkClick r:id="" action="ppaction://macro?name=NET_MN"/>
          </p:cNvPr>
          <p:cNvSpPr/>
          <p:nvPr/>
        </p:nvSpPr>
        <p:spPr>
          <a:xfrm>
            <a:off x="3571875" y="1556792"/>
            <a:ext cx="2000250" cy="1944216"/>
          </a:xfrm>
          <a:prstGeom prst="round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>
            <a:hlinkClick r:id="" action="ppaction://macro?name=NET_MN"/>
          </p:cNvPr>
          <p:cNvSpPr/>
          <p:nvPr/>
        </p:nvSpPr>
        <p:spPr>
          <a:xfrm>
            <a:off x="801103" y="3861362"/>
            <a:ext cx="2255420" cy="1372145"/>
          </a:xfrm>
          <a:prstGeom prst="round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>
            <a:hlinkClick r:id="" action="ppaction://macro?name=NET_MN"/>
          </p:cNvPr>
          <p:cNvSpPr/>
          <p:nvPr/>
        </p:nvSpPr>
        <p:spPr>
          <a:xfrm>
            <a:off x="6072187" y="3807259"/>
            <a:ext cx="2271872" cy="1555582"/>
          </a:xfrm>
          <a:prstGeom prst="round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>
            <a:hlinkClick r:id="" action="ppaction://macro?name=wrk_finished"/>
          </p:cNvPr>
          <p:cNvSpPr/>
          <p:nvPr/>
        </p:nvSpPr>
        <p:spPr>
          <a:xfrm>
            <a:off x="683568" y="5445224"/>
            <a:ext cx="8064896" cy="936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Правильный ответ отметь звездочкой с помощью мышки!</a:t>
            </a:r>
            <a:endParaRPr lang="ru-RU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620688"/>
            <a:ext cx="864096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Оденься на утреннюю оздоровительную пробежку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rgbClr val="003366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3740801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4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47864" y="3690357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5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072187" y="3690358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6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255954" y="1412776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3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30227" y="1412776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55180" y="1412776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2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5" name="5-конечная звезда 24"/>
          <p:cNvSpPr/>
          <p:nvPr/>
        </p:nvSpPr>
        <p:spPr>
          <a:xfrm>
            <a:off x="6804248" y="6093296"/>
            <a:ext cx="698376" cy="764704"/>
          </a:xfrm>
          <a:prstGeom prst="star5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5-конечная звезда 25"/>
          <p:cNvSpPr/>
          <p:nvPr/>
        </p:nvSpPr>
        <p:spPr>
          <a:xfrm>
            <a:off x="8316416" y="6237312"/>
            <a:ext cx="827584" cy="620688"/>
          </a:xfrm>
          <a:prstGeom prst="star5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5-конечная звезда 26"/>
          <p:cNvSpPr/>
          <p:nvPr/>
        </p:nvSpPr>
        <p:spPr>
          <a:xfrm>
            <a:off x="1907704" y="6137920"/>
            <a:ext cx="648072" cy="720080"/>
          </a:xfrm>
          <a:prstGeom prst="star5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5-конечная звезда 27"/>
          <p:cNvSpPr/>
          <p:nvPr/>
        </p:nvSpPr>
        <p:spPr>
          <a:xfrm>
            <a:off x="251520" y="6165304"/>
            <a:ext cx="864096" cy="692696"/>
          </a:xfrm>
          <a:prstGeom prst="star5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" action="ppaction://macro?name=DA_MN"/>
          </p:cNvPr>
          <p:cNvSpPr/>
          <p:nvPr/>
        </p:nvSpPr>
        <p:spPr>
          <a:xfrm>
            <a:off x="916080" y="1556792"/>
            <a:ext cx="2215759" cy="1719064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>
            <a:hlinkClick r:id="" action="ppaction://macro?name=DA_MN"/>
          </p:cNvPr>
          <p:cNvSpPr/>
          <p:nvPr/>
        </p:nvSpPr>
        <p:spPr>
          <a:xfrm>
            <a:off x="895445" y="3573016"/>
            <a:ext cx="2203151" cy="1656184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>
            <a:hlinkClick r:id="" action="ppaction://macro?name=DA_MN"/>
          </p:cNvPr>
          <p:cNvSpPr/>
          <p:nvPr/>
        </p:nvSpPr>
        <p:spPr>
          <a:xfrm>
            <a:off x="3500437" y="1559512"/>
            <a:ext cx="2223691" cy="1723394"/>
          </a:xfrm>
          <a:prstGeom prst="round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>
            <a:hlinkClick r:id="" action="ppaction://macro?name=NET_MN"/>
          </p:cNvPr>
          <p:cNvSpPr/>
          <p:nvPr/>
        </p:nvSpPr>
        <p:spPr>
          <a:xfrm>
            <a:off x="3500436" y="3573016"/>
            <a:ext cx="2223692" cy="1656184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>
            <a:hlinkClick r:id="" action="ppaction://macro?name=NET_MN"/>
          </p:cNvPr>
          <p:cNvSpPr/>
          <p:nvPr/>
        </p:nvSpPr>
        <p:spPr>
          <a:xfrm>
            <a:off x="6012160" y="1556792"/>
            <a:ext cx="2232249" cy="1716344"/>
          </a:xfrm>
          <a:prstGeom prst="round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>
            <a:hlinkClick r:id="" action="ppaction://macro?name=NET_MN"/>
          </p:cNvPr>
          <p:cNvSpPr/>
          <p:nvPr/>
        </p:nvSpPr>
        <p:spPr>
          <a:xfrm>
            <a:off x="6084167" y="3573016"/>
            <a:ext cx="2232249" cy="1656184"/>
          </a:xfrm>
          <a:prstGeom prst="round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>
            <a:hlinkClick r:id="" action="ppaction://macro?name=wrk_finished"/>
          </p:cNvPr>
          <p:cNvSpPr/>
          <p:nvPr/>
        </p:nvSpPr>
        <p:spPr>
          <a:xfrm>
            <a:off x="1547664" y="5661248"/>
            <a:ext cx="6624736" cy="936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Правильный ответ отметь звездочкой! С помощью мышки</a:t>
            </a:r>
            <a:r>
              <a:rPr lang="ru-RU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.</a:t>
            </a:r>
            <a:endParaRPr lang="ru-RU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620688"/>
            <a:ext cx="864096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Укажи на летние  олимпийские виды спорта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rgbClr val="003366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0096" y="3501008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4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1508553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19872" y="1508553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2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940152" y="1508553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3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19872" y="3524777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5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012160" y="3509239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6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6" name="5-конечная звезда 25"/>
          <p:cNvSpPr/>
          <p:nvPr/>
        </p:nvSpPr>
        <p:spPr>
          <a:xfrm>
            <a:off x="323528" y="5949280"/>
            <a:ext cx="683568" cy="648072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5-конечная звезда 26"/>
          <p:cNvSpPr/>
          <p:nvPr/>
        </p:nvSpPr>
        <p:spPr>
          <a:xfrm>
            <a:off x="251520" y="5085184"/>
            <a:ext cx="648072" cy="72008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5-конечная звезда 27"/>
          <p:cNvSpPr/>
          <p:nvPr/>
        </p:nvSpPr>
        <p:spPr>
          <a:xfrm>
            <a:off x="827584" y="5229200"/>
            <a:ext cx="755576" cy="79208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5-конечная звезда 28"/>
          <p:cNvSpPr/>
          <p:nvPr/>
        </p:nvSpPr>
        <p:spPr>
          <a:xfrm>
            <a:off x="179512" y="4293096"/>
            <a:ext cx="576064" cy="648072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" action="ppaction://macro?name=DA_MN"/>
          </p:cNvPr>
          <p:cNvSpPr/>
          <p:nvPr/>
        </p:nvSpPr>
        <p:spPr>
          <a:xfrm>
            <a:off x="899592" y="1340768"/>
            <a:ext cx="1797801" cy="1872207"/>
          </a:xfrm>
          <a:prstGeom prst="roundRect">
            <a:avLst/>
          </a:prstGeom>
          <a:blipFill dpi="0" rotWithShape="1">
            <a:blip r:embed="rId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>
            <a:hlinkClick r:id="" action="ppaction://macro?name=DA_MN"/>
          </p:cNvPr>
          <p:cNvSpPr/>
          <p:nvPr/>
        </p:nvSpPr>
        <p:spPr>
          <a:xfrm>
            <a:off x="899592" y="3717032"/>
            <a:ext cx="2288282" cy="2088232"/>
          </a:xfrm>
          <a:prstGeom prst="roundRect">
            <a:avLst/>
          </a:prstGeom>
          <a:blipFill dpi="0" rotWithShape="1">
            <a:blip r:embed="rId4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>
            <a:hlinkClick r:id="" action="ppaction://macro?name=DA_MN"/>
          </p:cNvPr>
          <p:cNvSpPr/>
          <p:nvPr/>
        </p:nvSpPr>
        <p:spPr>
          <a:xfrm>
            <a:off x="6541760" y="1412774"/>
            <a:ext cx="1630640" cy="1872207"/>
          </a:xfrm>
          <a:prstGeom prst="roundRect">
            <a:avLst/>
          </a:prstGeom>
          <a:blipFill dpi="0" rotWithShape="1">
            <a:blip r:embed="rId5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>
            <a:hlinkClick r:id="" action="ppaction://macro?name=NET_MN"/>
          </p:cNvPr>
          <p:cNvSpPr/>
          <p:nvPr/>
        </p:nvSpPr>
        <p:spPr>
          <a:xfrm>
            <a:off x="6372200" y="3789040"/>
            <a:ext cx="1766628" cy="1909300"/>
          </a:xfrm>
          <a:prstGeom prst="roundRect">
            <a:avLst/>
          </a:prstGeom>
          <a:blipFill dpi="0" rotWithShape="1"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>
            <a:hlinkClick r:id="" action="ppaction://macro?name=NET_MN"/>
          </p:cNvPr>
          <p:cNvSpPr/>
          <p:nvPr/>
        </p:nvSpPr>
        <p:spPr>
          <a:xfrm>
            <a:off x="3563888" y="1268760"/>
            <a:ext cx="2288282" cy="2016223"/>
          </a:xfrm>
          <a:prstGeom prst="roundRect">
            <a:avLst/>
          </a:prstGeom>
          <a:blipFill dpi="0" rotWithShape="1">
            <a:blip r:embed="rId7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>
            <a:hlinkClick r:id="" action="ppaction://macro?name=NET_MN"/>
          </p:cNvPr>
          <p:cNvSpPr/>
          <p:nvPr/>
        </p:nvSpPr>
        <p:spPr>
          <a:xfrm>
            <a:off x="3995936" y="3861048"/>
            <a:ext cx="1630640" cy="1872205"/>
          </a:xfrm>
          <a:prstGeom prst="roundRect">
            <a:avLst/>
          </a:prstGeom>
          <a:blipFill dpi="0" rotWithShape="1">
            <a:blip r:embed="rId8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620688"/>
            <a:ext cx="8640960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rgbClr val="003366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Найди пару ? С помощью мышки переставь картинки.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rgbClr val="003366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65312" y="3422301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4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02496" y="1340768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1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13584" y="1268760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2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444208" y="3452451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6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13584" y="3469193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5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44208" y="1427174"/>
            <a:ext cx="554360" cy="5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3</a:t>
            </a:r>
            <a:endParaRPr lang="ru-RU" sz="2400" b="1" spc="50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Знатоки физической культуры 11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chemeClr val="accent6">
            <a:lumMod val="40000"/>
            <a:lumOff val="60000"/>
          </a:schemeClr>
        </a:solidFill>
      </a:spPr>
      <a:bodyPr wrap="square" rtlCol="0">
        <a:spAutoFit/>
      </a:bodyPr>
      <a:lstStyle>
        <a:defPPr>
          <a:defRPr sz="1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Знатоки физической культуры 111</Template>
  <TotalTime>417</TotalTime>
  <Words>190</Words>
  <Application>Microsoft Office PowerPoint</Application>
  <PresentationFormat>Экран (4:3)</PresentationFormat>
  <Paragraphs>57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Знатоки физической культуры 111</vt:lpstr>
      <vt:lpstr>Интерактивный тест «Знатоки физической культуры» Для детей старшего дошкольного возраста в рамках подготовки к дистанционному чемпионату дошкольников по физической культуре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Знатоки физической культуры Для детей старшего дошкольного возраста в рамках подготовки к дистанционному чемпионату дошкольников по физической культуре</dc:title>
  <dc:creator>Евгения</dc:creator>
  <cp:lastModifiedBy>Admin</cp:lastModifiedBy>
  <cp:revision>30</cp:revision>
  <dcterms:created xsi:type="dcterms:W3CDTF">2015-11-14T14:36:36Z</dcterms:created>
  <dcterms:modified xsi:type="dcterms:W3CDTF">2020-04-05T17:56:41Z</dcterms:modified>
</cp:coreProperties>
</file>