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9" r:id="rId5"/>
    <p:sldId id="258" r:id="rId6"/>
    <p:sldId id="263" r:id="rId7"/>
    <p:sldId id="261" r:id="rId8"/>
    <p:sldId id="264" r:id="rId9"/>
    <p:sldId id="262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23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4660"/>
  </p:normalViewPr>
  <p:slideViewPr>
    <p:cSldViewPr>
      <p:cViewPr varScale="1">
        <p:scale>
          <a:sx n="38" d="100"/>
          <a:sy n="38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D042-F290-4F97-8533-A63F959570F6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859E9-8600-49A1-9654-2C731DDD9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8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8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0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1.wav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2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3.wav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4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5.wav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6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7.wav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8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9.wa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0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1.wav"/><Relationship Id="rId4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2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3.wav"/><Relationship Id="rId4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4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5.wav"/><Relationship Id="rId4" Type="http://schemas.openxmlformats.org/officeDocument/2006/relationships/image" Target="../media/image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В л</a:t>
            </a:r>
            <a:r>
              <a:rPr lang="ru-RU" sz="24000" dirty="0" smtClean="0">
                <a:solidFill>
                  <a:srgbClr val="FF0000"/>
                </a:solidFill>
              </a:rPr>
              <a:t>е</a:t>
            </a:r>
            <a:r>
              <a:rPr lang="ru-RU" sz="24000" dirty="0" smtClean="0"/>
              <a:t>с</a:t>
            </a:r>
            <a:r>
              <a:rPr lang="ru-RU" sz="24000" dirty="0" smtClean="0">
                <a:solidFill>
                  <a:srgbClr val="FF0000"/>
                </a:solidFill>
              </a:rPr>
              <a:t>у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6" name="~PP2550.WAV">
            <a:hlinkClick r:id="" action="ppaction://media"/>
          </p:cNvPr>
          <p:cNvPicPr>
            <a:picLocks noRot="1" noChangeAspect="1"/>
          </p:cNvPicPr>
          <p:nvPr>
            <a:wavAudioFile r:embed="rId1" name="~PP2550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2000" dirty="0" smtClean="0"/>
              <a:t>ш</a:t>
            </a:r>
            <a:r>
              <a:rPr lang="ru-RU" sz="22000" dirty="0" smtClean="0">
                <a:solidFill>
                  <a:srgbClr val="FF0000"/>
                </a:solidFill>
              </a:rPr>
              <a:t>и</a:t>
            </a:r>
            <a:r>
              <a:rPr lang="ru-RU" sz="22000" dirty="0" smtClean="0"/>
              <a:t>шк</a:t>
            </a:r>
            <a:r>
              <a:rPr lang="ru-RU" sz="22000" dirty="0" smtClean="0">
                <a:solidFill>
                  <a:srgbClr val="FF0000"/>
                </a:solidFill>
              </a:rPr>
              <a:t>и</a:t>
            </a:r>
            <a:endParaRPr lang="ru-RU" sz="22000" dirty="0">
              <a:solidFill>
                <a:srgbClr val="FF0000"/>
              </a:solidFill>
            </a:endParaRPr>
          </a:p>
        </p:txBody>
      </p:sp>
      <p:pic>
        <p:nvPicPr>
          <p:cNvPr id="6" name="~PP838.WAV">
            <a:hlinkClick r:id="" action="ppaction://media"/>
          </p:cNvPr>
          <p:cNvPicPr>
            <a:picLocks noRot="1" noChangeAspect="1"/>
          </p:cNvPicPr>
          <p:nvPr>
            <a:wavAudioFile r:embed="rId1" name="~PP838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иб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5586257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Шишки</a:t>
            </a:r>
            <a:r>
              <a:rPr lang="ru-RU" dirty="0" smtClean="0"/>
              <a:t> кедра и сосны</a:t>
            </a:r>
            <a:br>
              <a:rPr lang="ru-RU" dirty="0" smtClean="0"/>
            </a:br>
            <a:r>
              <a:rPr lang="ru-RU" dirty="0" smtClean="0"/>
              <a:t>Кормят птичек до весны.</a:t>
            </a:r>
            <a:br>
              <a:rPr lang="ru-RU" dirty="0" smtClean="0"/>
            </a:br>
            <a:r>
              <a:rPr lang="ru-RU" dirty="0" smtClean="0"/>
              <a:t>А у птиц родимый дом</a:t>
            </a:r>
            <a:br>
              <a:rPr lang="ru-RU" dirty="0" smtClean="0"/>
            </a:br>
            <a:r>
              <a:rPr lang="ru-RU" dirty="0" smtClean="0"/>
              <a:t>Называется …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~PP535.WAV">
            <a:hlinkClick r:id="" action="ppaction://media"/>
          </p:cNvPr>
          <p:cNvPicPr>
            <a:picLocks noRot="1" noChangeAspect="1"/>
          </p:cNvPicPr>
          <p:nvPr>
            <a:wavAudioFile r:embed="rId1" name="~PP535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2000" dirty="0" smtClean="0"/>
              <a:t>гн</a:t>
            </a:r>
            <a:r>
              <a:rPr lang="ru-RU" sz="22000" dirty="0" smtClean="0">
                <a:solidFill>
                  <a:srgbClr val="FF0000"/>
                </a:solidFill>
              </a:rPr>
              <a:t>е</a:t>
            </a:r>
            <a:r>
              <a:rPr lang="ru-RU" sz="22000" dirty="0" smtClean="0"/>
              <a:t>зд</a:t>
            </a:r>
            <a:r>
              <a:rPr lang="ru-RU" sz="22000" dirty="0" smtClean="0">
                <a:solidFill>
                  <a:srgbClr val="FF0000"/>
                </a:solidFill>
              </a:rPr>
              <a:t>о</a:t>
            </a:r>
            <a:endParaRPr lang="ru-RU" sz="22000" dirty="0">
              <a:solidFill>
                <a:srgbClr val="FF0000"/>
              </a:solidFill>
            </a:endParaRPr>
          </a:p>
        </p:txBody>
      </p:sp>
      <p:pic>
        <p:nvPicPr>
          <p:cNvPr id="4" name="~PP1439.WAV">
            <a:hlinkClick r:id="" action="ppaction://media"/>
          </p:cNvPr>
          <p:cNvPicPr>
            <a:picLocks noRot="1" noChangeAspect="1"/>
          </p:cNvPicPr>
          <p:nvPr>
            <a:wavAudioFile r:embed="rId1" name="~PP1439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незд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5586257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Им в </a:t>
            </a:r>
            <a:r>
              <a:rPr lang="ru-RU" b="1" dirty="0" smtClean="0"/>
              <a:t>гнездо</a:t>
            </a:r>
            <a:r>
              <a:rPr lang="ru-RU" dirty="0" smtClean="0"/>
              <a:t> яйцо подбросит,</a:t>
            </a:r>
            <a:br>
              <a:rPr lang="ru-RU" dirty="0" smtClean="0"/>
            </a:br>
            <a:r>
              <a:rPr lang="ru-RU" dirty="0" smtClean="0"/>
              <a:t>Разрешения не спросит,</a:t>
            </a:r>
            <a:br>
              <a:rPr lang="ru-RU" dirty="0" smtClean="0"/>
            </a:br>
            <a:r>
              <a:rPr lang="ru-RU" dirty="0" smtClean="0"/>
              <a:t>Пролетая вдоль опушки,</a:t>
            </a:r>
            <a:br>
              <a:rPr lang="ru-RU" dirty="0" smtClean="0"/>
            </a:br>
            <a:r>
              <a:rPr lang="ru-RU" dirty="0" smtClean="0"/>
              <a:t>Птица хитрая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~PP1438.WAV">
            <a:hlinkClick r:id="" action="ppaction://media"/>
          </p:cNvPr>
          <p:cNvPicPr>
            <a:picLocks noRot="1" noChangeAspect="1"/>
          </p:cNvPicPr>
          <p:nvPr>
            <a:wavAudioFile r:embed="rId1" name="~PP1438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0000" dirty="0" smtClean="0"/>
              <a:t>к</a:t>
            </a:r>
            <a:r>
              <a:rPr lang="ru-RU" sz="20000" dirty="0" smtClean="0">
                <a:solidFill>
                  <a:srgbClr val="FF0000"/>
                </a:solidFill>
              </a:rPr>
              <a:t>у</a:t>
            </a:r>
            <a:r>
              <a:rPr lang="ru-RU" sz="20000" dirty="0" smtClean="0"/>
              <a:t>к</a:t>
            </a:r>
            <a:r>
              <a:rPr lang="ru-RU" sz="20000" dirty="0" smtClean="0">
                <a:solidFill>
                  <a:srgbClr val="FF0000"/>
                </a:solidFill>
              </a:rPr>
              <a:t>у</a:t>
            </a:r>
            <a:r>
              <a:rPr lang="ru-RU" sz="20000" dirty="0" smtClean="0"/>
              <a:t>шк</a:t>
            </a:r>
            <a:r>
              <a:rPr lang="ru-RU" sz="20000" dirty="0" smtClean="0">
                <a:solidFill>
                  <a:srgbClr val="FF0000"/>
                </a:solidFill>
              </a:rPr>
              <a:t>а</a:t>
            </a:r>
            <a:endParaRPr lang="ru-RU" sz="20000" dirty="0">
              <a:solidFill>
                <a:srgbClr val="FF0000"/>
              </a:solidFill>
            </a:endParaRPr>
          </a:p>
        </p:txBody>
      </p:sp>
      <p:pic>
        <p:nvPicPr>
          <p:cNvPr id="5" name="~PP2327.WAV">
            <a:hlinkClick r:id="" action="ppaction://media"/>
          </p:cNvPr>
          <p:cNvPicPr>
            <a:picLocks noRot="1" noChangeAspect="1"/>
          </p:cNvPicPr>
          <p:nvPr>
            <a:wavAudioFile r:embed="rId1" name="~PP2327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уку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кукушка</a:t>
            </a:r>
            <a:r>
              <a:rPr lang="ru-RU" dirty="0" smtClean="0">
                <a:solidFill>
                  <a:schemeClr val="bg1"/>
                </a:solidFill>
              </a:rPr>
              <a:t> куковала,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Чей-то век она считала.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Куковала долго слишком -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Счастлив косолапый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~PP2942.WAV">
            <a:hlinkClick r:id="" action="ppaction://media"/>
          </p:cNvPr>
          <p:cNvPicPr>
            <a:picLocks noRot="1" noChangeAspect="1"/>
          </p:cNvPicPr>
          <p:nvPr>
            <a:wavAudioFile r:embed="rId1" name="~PP2942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м</a:t>
            </a:r>
            <a:r>
              <a:rPr lang="ru-RU" sz="24000" dirty="0" smtClean="0">
                <a:solidFill>
                  <a:srgbClr val="FF0000"/>
                </a:solidFill>
              </a:rPr>
              <a:t>и</a:t>
            </a:r>
            <a:r>
              <a:rPr lang="ru-RU" sz="24000" dirty="0" smtClean="0"/>
              <a:t>шк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4" name="~PP2956.WAV">
            <a:hlinkClick r:id="" action="ppaction://media"/>
          </p:cNvPr>
          <p:cNvPicPr>
            <a:picLocks noRot="1" noChangeAspect="1"/>
          </p:cNvPicPr>
          <p:nvPr>
            <a:wavAudioFile r:embed="rId1" name="~PP295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медвед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500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Мишка</a:t>
            </a:r>
            <a:r>
              <a:rPr lang="ru-RU" dirty="0" smtClean="0">
                <a:solidFill>
                  <a:schemeClr val="bg1"/>
                </a:solidFill>
              </a:rPr>
              <a:t> любит сладкий мед,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 поляну он идет.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Там с жужжанием веселым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Кружат над цветами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~PP2152.WAV">
            <a:hlinkClick r:id="" action="ppaction://media"/>
          </p:cNvPr>
          <p:cNvPicPr>
            <a:picLocks noRot="1" noChangeAspect="1"/>
          </p:cNvPicPr>
          <p:nvPr>
            <a:wavAudioFile r:embed="rId1" name="~PP2152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пч</a:t>
            </a:r>
            <a:r>
              <a:rPr lang="ru-RU" sz="24000" dirty="0" smtClean="0">
                <a:solidFill>
                  <a:srgbClr val="FF0000"/>
                </a:solidFill>
              </a:rPr>
              <a:t>ё</a:t>
            </a:r>
            <a:r>
              <a:rPr lang="ru-RU" sz="24000" dirty="0" smtClean="0"/>
              <a:t>л</a:t>
            </a:r>
            <a:r>
              <a:rPr lang="ru-RU" sz="24000" dirty="0" smtClean="0">
                <a:solidFill>
                  <a:srgbClr val="FF0000"/>
                </a:solidFill>
              </a:rPr>
              <a:t>ы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4" name="~PP3166.WAV">
            <a:hlinkClick r:id="" action="ppaction://media"/>
          </p:cNvPr>
          <p:cNvPicPr>
            <a:picLocks noRot="1" noChangeAspect="1"/>
          </p:cNvPicPr>
          <p:nvPr>
            <a:wavAudioFile r:embed="rId1" name="~PP316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че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-1"/>
            <a:ext cx="9429785" cy="70723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Пчелы</a:t>
            </a:r>
            <a:r>
              <a:rPr lang="ru-RU" dirty="0" smtClean="0"/>
              <a:t> трудятся весь день,</a:t>
            </a:r>
            <a:br>
              <a:rPr lang="ru-RU" dirty="0" smtClean="0"/>
            </a:br>
            <a:r>
              <a:rPr lang="ru-RU" dirty="0" smtClean="0"/>
              <a:t>Не знакома пчелам лень.</a:t>
            </a:r>
            <a:br>
              <a:rPr lang="ru-RU" dirty="0" smtClean="0"/>
            </a:br>
            <a:r>
              <a:rPr lang="ru-RU" dirty="0" smtClean="0"/>
              <a:t>И пока еще светло,</a:t>
            </a:r>
            <a:br>
              <a:rPr lang="ru-RU" dirty="0" smtClean="0"/>
            </a:br>
            <a:r>
              <a:rPr lang="ru-RU" dirty="0" smtClean="0"/>
              <a:t>Мед несут они в …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~PP1854.WAV">
            <a:hlinkClick r:id="" action="ppaction://media"/>
          </p:cNvPr>
          <p:cNvPicPr>
            <a:picLocks noRot="1" noChangeAspect="1"/>
          </p:cNvPicPr>
          <p:nvPr>
            <a:wavAudioFile r:embed="rId1" name="~PP1854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~PP2142.WAV">
            <a:hlinkClick r:id="" action="ppaction://media"/>
          </p:cNvPr>
          <p:cNvPicPr>
            <a:picLocks noRot="1" noChangeAspect="1"/>
          </p:cNvPicPr>
          <p:nvPr>
            <a:wavAudioFile r:embed="rId1" name="~PP2142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  <p:pic>
        <p:nvPicPr>
          <p:cNvPr id="5" name="Рисунок 4" descr="осен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д</a:t>
            </a:r>
            <a:r>
              <a:rPr lang="ru-RU" sz="24000" dirty="0" smtClean="0">
                <a:solidFill>
                  <a:srgbClr val="FF0000"/>
                </a:solidFill>
              </a:rPr>
              <a:t>у</a:t>
            </a:r>
            <a:r>
              <a:rPr lang="ru-RU" sz="24000" dirty="0" smtClean="0"/>
              <a:t>пл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5" name="~PP3149.WAV">
            <a:hlinkClick r:id="" action="ppaction://media"/>
          </p:cNvPr>
          <p:cNvPicPr>
            <a:picLocks noRot="1" noChangeAspect="1"/>
          </p:cNvPicPr>
          <p:nvPr>
            <a:wavAudioFile r:embed="rId1" name="~PP3149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уп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в другом </a:t>
            </a:r>
            <a:r>
              <a:rPr lang="ru-RU" b="1" dirty="0" smtClean="0"/>
              <a:t>дупле</a:t>
            </a:r>
            <a:r>
              <a:rPr lang="ru-RU" dirty="0" smtClean="0"/>
              <a:t> живет</a:t>
            </a:r>
            <a:br>
              <a:rPr lang="ru-RU" dirty="0" smtClean="0"/>
            </a:br>
            <a:r>
              <a:rPr lang="ru-RU" dirty="0" smtClean="0"/>
              <a:t>Та, что песен не поет.</a:t>
            </a:r>
            <a:br>
              <a:rPr lang="ru-RU" dirty="0" smtClean="0"/>
            </a:br>
            <a:r>
              <a:rPr lang="ru-RU" dirty="0" smtClean="0"/>
              <a:t>Ночью ухает у рва</a:t>
            </a:r>
            <a:br>
              <a:rPr lang="ru-RU" dirty="0" smtClean="0"/>
            </a:br>
            <a:r>
              <a:rPr lang="ru-RU" dirty="0" smtClean="0"/>
              <a:t>Враг всех грызунов …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~PP3775.WAV">
            <a:hlinkClick r:id="" action="ppaction://media"/>
          </p:cNvPr>
          <p:cNvPicPr>
            <a:picLocks noRot="1" noChangeAspect="1"/>
          </p:cNvPicPr>
          <p:nvPr>
            <a:wavAudioFile r:embed="rId1" name="~PP3775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с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в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598.WAV">
            <a:hlinkClick r:id="" action="ppaction://media"/>
          </p:cNvPr>
          <p:cNvPicPr>
            <a:picLocks noRot="1" noChangeAspect="1"/>
          </p:cNvPicPr>
          <p:nvPr>
            <a:wavAudioFile r:embed="rId1" name="~PP598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5357826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днем не летает,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Хищников в лесу хватает.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Зазевавшуюся птичку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Схватит рыжая …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~PP2139.WAV">
            <a:hlinkClick r:id="" action="ppaction://media"/>
          </p:cNvPr>
          <p:cNvPicPr>
            <a:picLocks noRot="1" noChangeAspect="1"/>
          </p:cNvPicPr>
          <p:nvPr>
            <a:wavAudioFile r:embed="rId1" name="~PP2139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л</a:t>
            </a:r>
            <a:r>
              <a:rPr lang="ru-RU" sz="24000" dirty="0" smtClean="0">
                <a:solidFill>
                  <a:srgbClr val="FF0000"/>
                </a:solidFill>
              </a:rPr>
              <a:t>и</a:t>
            </a:r>
            <a:r>
              <a:rPr lang="ru-RU" sz="24000" dirty="0" smtClean="0"/>
              <a:t>с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2152.WAV">
            <a:hlinkClick r:id="" action="ppaction://media"/>
          </p:cNvPr>
          <p:cNvPicPr>
            <a:picLocks noRot="1" noChangeAspect="1"/>
          </p:cNvPicPr>
          <p:nvPr>
            <a:wavAudioFile r:embed="rId1" name="~PP2152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и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10972838" cy="6858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</a:t>
            </a:r>
            <a:r>
              <a:rPr lang="ru-RU" b="1" dirty="0" smtClean="0"/>
              <a:t>лисички</a:t>
            </a:r>
            <a:r>
              <a:rPr lang="ru-RU" dirty="0" smtClean="0"/>
              <a:t> хитрый нрав,</a:t>
            </a:r>
            <a:br>
              <a:rPr lang="ru-RU" dirty="0" smtClean="0"/>
            </a:br>
            <a:r>
              <a:rPr lang="ru-RU" dirty="0" smtClean="0"/>
              <a:t>Даже хвост ее лукав.</a:t>
            </a:r>
            <a:br>
              <a:rPr lang="ru-RU" dirty="0" smtClean="0"/>
            </a:br>
            <a:r>
              <a:rPr lang="ru-RU" dirty="0" smtClean="0"/>
              <a:t>Но известно, что без толку</a:t>
            </a:r>
            <a:br>
              <a:rPr lang="ru-RU" dirty="0" smtClean="0"/>
            </a:br>
            <a:r>
              <a:rPr lang="ru-RU" dirty="0" smtClean="0"/>
              <a:t>Ей тягаться в силе с …</a:t>
            </a:r>
            <a:endParaRPr lang="ru-RU" dirty="0"/>
          </a:p>
        </p:txBody>
      </p:sp>
      <p:pic>
        <p:nvPicPr>
          <p:cNvPr id="7" name="~PP2142.WAV">
            <a:hlinkClick r:id="" action="ppaction://media"/>
          </p:cNvPr>
          <p:cNvPicPr>
            <a:picLocks noRot="1" noChangeAspect="1"/>
          </p:cNvPicPr>
          <p:nvPr>
            <a:wavAudioFile r:embed="rId1" name="~PP2142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в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лк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4" name="~PP2686.WAV">
            <a:hlinkClick r:id="" action="ppaction://media"/>
          </p:cNvPr>
          <p:cNvPicPr>
            <a:picLocks noRot="1" noChangeAspect="1"/>
          </p:cNvPicPr>
          <p:nvPr>
            <a:wavAudioFile r:embed="rId1" name="~PP268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ол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-24"/>
            <a:ext cx="9305587" cy="6858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42926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Волки</a:t>
            </a:r>
            <a:r>
              <a:rPr lang="ru-RU" dirty="0" smtClean="0">
                <a:solidFill>
                  <a:schemeClr val="bg1"/>
                </a:solidFill>
              </a:rPr>
              <a:t> ночью громко воют,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Спящих зайцев беспокоят.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 все зайцы на макушке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Держат меховые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~PP1115.WAV">
            <a:hlinkClick r:id="" action="ppaction://media"/>
          </p:cNvPr>
          <p:cNvPicPr>
            <a:picLocks noRot="1" noChangeAspect="1"/>
          </p:cNvPicPr>
          <p:nvPr>
            <a:wavAudioFile r:embed="rId1" name="~PP1115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з</a:t>
            </a:r>
            <a:r>
              <a:rPr lang="ru-RU" sz="24000" dirty="0" smtClean="0">
                <a:solidFill>
                  <a:srgbClr val="FF0000"/>
                </a:solidFill>
              </a:rPr>
              <a:t>ая</a:t>
            </a:r>
            <a:r>
              <a:rPr lang="ru-RU" sz="24000" dirty="0" smtClean="0"/>
              <a:t>ц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1128.WAV">
            <a:hlinkClick r:id="" action="ppaction://media"/>
          </p:cNvPr>
          <p:cNvPicPr>
            <a:picLocks noRot="1" noChangeAspect="1"/>
          </p:cNvPicPr>
          <p:nvPr>
            <a:wavAudioFile r:embed="rId1" name="~PP1128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ая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24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Ушки</a:t>
            </a:r>
            <a:r>
              <a:rPr lang="ru-RU" dirty="0" smtClean="0"/>
              <a:t> слышат - лист шуршит,</a:t>
            </a:r>
            <a:br>
              <a:rPr lang="ru-RU" dirty="0" smtClean="0"/>
            </a:br>
            <a:r>
              <a:rPr lang="ru-RU" dirty="0" smtClean="0"/>
              <a:t>Там зверек домой спешит.</a:t>
            </a:r>
            <a:br>
              <a:rPr lang="ru-RU" dirty="0" smtClean="0"/>
            </a:br>
            <a:r>
              <a:rPr lang="ru-RU" dirty="0" smtClean="0"/>
              <a:t>Если близко подойдешь,</a:t>
            </a:r>
            <a:br>
              <a:rPr lang="ru-RU" dirty="0" smtClean="0"/>
            </a:br>
            <a:r>
              <a:rPr lang="ru-RU" dirty="0" smtClean="0"/>
              <a:t>То клубком свернется …</a:t>
            </a:r>
            <a:endParaRPr lang="ru-RU" dirty="0"/>
          </a:p>
        </p:txBody>
      </p:sp>
      <p:pic>
        <p:nvPicPr>
          <p:cNvPr id="5" name="~PP918.WAV">
            <a:hlinkClick r:id="" action="ppaction://media"/>
          </p:cNvPr>
          <p:cNvPicPr>
            <a:picLocks noRot="1" noChangeAspect="1"/>
          </p:cNvPicPr>
          <p:nvPr>
            <a:wavAudioFile r:embed="rId1" name="~PP918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рибн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0"/>
            <a:ext cx="506893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4643446"/>
            <a:ext cx="1857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лес пришел с корзинкой дядя</a:t>
            </a:r>
            <a:br>
              <a:rPr lang="ru-RU" dirty="0"/>
            </a:br>
            <a:r>
              <a:rPr lang="ru-RU" dirty="0"/>
              <a:t>Не прогулки только ради -</a:t>
            </a:r>
            <a:br>
              <a:rPr lang="ru-RU" dirty="0"/>
            </a:br>
            <a:r>
              <a:rPr lang="ru-RU" dirty="0"/>
              <a:t>Там, где елки и дубы,</a:t>
            </a:r>
            <a:br>
              <a:rPr lang="ru-RU" dirty="0"/>
            </a:br>
            <a:r>
              <a:rPr lang="ru-RU" dirty="0"/>
              <a:t>Собирает он …</a:t>
            </a:r>
          </a:p>
        </p:txBody>
      </p:sp>
      <p:pic>
        <p:nvPicPr>
          <p:cNvPr id="7" name="~PP2854.WAV">
            <a:hlinkClick r:id="" action="ppaction://media"/>
          </p:cNvPr>
          <p:cNvPicPr>
            <a:picLocks noRot="1" noChangeAspect="1"/>
          </p:cNvPicPr>
          <p:nvPr>
            <a:wavAudioFile r:embed="rId1" name="~PP2854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>
                <a:solidFill>
                  <a:srgbClr val="FF0000"/>
                </a:solidFill>
              </a:rPr>
              <a:t>ё</a:t>
            </a:r>
            <a:r>
              <a:rPr lang="ru-RU" sz="24000" dirty="0" smtClean="0"/>
              <a:t>ж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1822.WAV">
            <a:hlinkClick r:id="" action="ppaction://media"/>
          </p:cNvPr>
          <p:cNvPicPr>
            <a:picLocks noRot="1" noChangeAspect="1"/>
          </p:cNvPicPr>
          <p:nvPr>
            <a:wavAudioFile r:embed="rId1" name="~PP1822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Ежи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Ёж</a:t>
            </a:r>
            <a:r>
              <a:rPr lang="ru-RU" dirty="0" smtClean="0"/>
              <a:t>, фырча, в овраг спустился,</a:t>
            </a:r>
            <a:br>
              <a:rPr lang="ru-RU" dirty="0" smtClean="0"/>
            </a:br>
            <a:r>
              <a:rPr lang="ru-RU" dirty="0" smtClean="0"/>
              <a:t>В буреломе очутился.</a:t>
            </a:r>
            <a:br>
              <a:rPr lang="ru-RU" dirty="0" smtClean="0"/>
            </a:br>
            <a:r>
              <a:rPr lang="ru-RU" dirty="0" smtClean="0"/>
              <a:t>Там на пне свернулась злюка -</a:t>
            </a:r>
            <a:br>
              <a:rPr lang="ru-RU" dirty="0" smtClean="0"/>
            </a:br>
            <a:r>
              <a:rPr lang="ru-RU" dirty="0" smtClean="0"/>
              <a:t>Ядовитая …</a:t>
            </a:r>
            <a:endParaRPr lang="ru-RU" dirty="0"/>
          </a:p>
        </p:txBody>
      </p:sp>
      <p:pic>
        <p:nvPicPr>
          <p:cNvPr id="5" name="~PP2534.WAV">
            <a:hlinkClick r:id="" action="ppaction://media"/>
          </p:cNvPr>
          <p:cNvPicPr>
            <a:picLocks noRot="1" noChangeAspect="1"/>
          </p:cNvPicPr>
          <p:nvPr>
            <a:wavAudioFile r:embed="rId1" name="~PP2534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2000" dirty="0" smtClean="0"/>
              <a:t>г</a:t>
            </a:r>
            <a:r>
              <a:rPr lang="ru-RU" sz="22000" dirty="0" smtClean="0">
                <a:solidFill>
                  <a:srgbClr val="FF0000"/>
                </a:solidFill>
              </a:rPr>
              <a:t>а</a:t>
            </a:r>
            <a:r>
              <a:rPr lang="ru-RU" sz="22000" dirty="0" smtClean="0"/>
              <a:t>д</a:t>
            </a:r>
            <a:r>
              <a:rPr lang="ru-RU" sz="22000" dirty="0" smtClean="0">
                <a:solidFill>
                  <a:srgbClr val="FF0000"/>
                </a:solidFill>
              </a:rPr>
              <a:t>ю</a:t>
            </a:r>
            <a:r>
              <a:rPr lang="ru-RU" sz="22000" dirty="0" smtClean="0"/>
              <a:t>к</a:t>
            </a:r>
            <a:r>
              <a:rPr lang="ru-RU" sz="22000" dirty="0" smtClean="0">
                <a:solidFill>
                  <a:srgbClr val="FF0000"/>
                </a:solidFill>
              </a:rPr>
              <a:t>а</a:t>
            </a:r>
            <a:endParaRPr lang="ru-RU" sz="22000" dirty="0">
              <a:solidFill>
                <a:srgbClr val="FF0000"/>
              </a:solidFill>
            </a:endParaRPr>
          </a:p>
        </p:txBody>
      </p:sp>
      <p:pic>
        <p:nvPicPr>
          <p:cNvPr id="3" name="~PP3548.WAV">
            <a:hlinkClick r:id="" action="ppaction://media"/>
          </p:cNvPr>
          <p:cNvPicPr>
            <a:picLocks noRot="1" noChangeAspect="1"/>
          </p:cNvPicPr>
          <p:nvPr>
            <a:wavAudioFile r:embed="rId1" name="~PP3548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адю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28726" y="0"/>
            <a:ext cx="10715700" cy="69190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У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гадюки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есть собрат,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Он ни в чем не виноват.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Ей не сват, не друг, не муж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Добрый безобидный …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~PP2039.WAV">
            <a:hlinkClick r:id="" action="ppaction://media"/>
          </p:cNvPr>
          <p:cNvPicPr>
            <a:picLocks noRot="1" noChangeAspect="1"/>
          </p:cNvPicPr>
          <p:nvPr>
            <a:wavAudioFile r:embed="rId1" name="~PP2039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>
                <a:solidFill>
                  <a:srgbClr val="FF0000"/>
                </a:solidFill>
              </a:rPr>
              <a:t>у</a:t>
            </a:r>
            <a:r>
              <a:rPr lang="ru-RU" sz="24000" dirty="0" smtClean="0"/>
              <a:t>ж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2958.WAV">
            <a:hlinkClick r:id="" action="ppaction://media"/>
          </p:cNvPr>
          <p:cNvPicPr>
            <a:picLocks noRot="1" noChangeAspect="1"/>
          </p:cNvPicPr>
          <p:nvPr>
            <a:wavAudioFile r:embed="rId1" name="~PP2958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У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18154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Уж</a:t>
            </a:r>
            <a:r>
              <a:rPr lang="ru-RU" dirty="0" smtClean="0"/>
              <a:t> пригрелся на пригорке</a:t>
            </a:r>
            <a:br>
              <a:rPr lang="ru-RU" dirty="0" smtClean="0"/>
            </a:br>
            <a:r>
              <a:rPr lang="ru-RU" dirty="0" smtClean="0"/>
              <a:t>Возле чьей-то странной норки.</a:t>
            </a:r>
            <a:br>
              <a:rPr lang="ru-RU" dirty="0" smtClean="0"/>
            </a:br>
            <a:r>
              <a:rPr lang="ru-RU" dirty="0" smtClean="0"/>
              <a:t>Это свой подземный ход</a:t>
            </a:r>
            <a:br>
              <a:rPr lang="ru-RU" dirty="0" smtClean="0"/>
            </a:br>
            <a:r>
              <a:rPr lang="ru-RU" dirty="0" smtClean="0"/>
              <a:t>Вырыл за ночь черный …</a:t>
            </a:r>
            <a:endParaRPr lang="ru-RU" dirty="0"/>
          </a:p>
        </p:txBody>
      </p:sp>
      <p:pic>
        <p:nvPicPr>
          <p:cNvPr id="6" name="~PP775.WAV">
            <a:hlinkClick r:id="" action="ppaction://media"/>
          </p:cNvPr>
          <p:cNvPicPr>
            <a:picLocks noRot="1" noChangeAspect="1"/>
          </p:cNvPicPr>
          <p:nvPr>
            <a:wavAudioFile r:embed="rId1" name="~PP775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кр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т</a:t>
            </a:r>
            <a:endParaRPr lang="ru-RU" sz="24000" dirty="0"/>
          </a:p>
        </p:txBody>
      </p:sp>
      <p:pic>
        <p:nvPicPr>
          <p:cNvPr id="3" name="~PP694.WAV">
            <a:hlinkClick r:id="" action="ppaction://media"/>
          </p:cNvPr>
          <p:cNvPicPr>
            <a:picLocks noRot="1" noChangeAspect="1"/>
          </p:cNvPicPr>
          <p:nvPr>
            <a:wavAudioFile r:embed="rId1" name="~PP694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о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29004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Крот</a:t>
            </a:r>
            <a:r>
              <a:rPr lang="ru-RU" dirty="0" smtClean="0">
                <a:solidFill>
                  <a:schemeClr val="bg1"/>
                </a:solidFill>
              </a:rPr>
              <a:t> и день, и ночь копает,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Лучше всех он прочих знает,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Что не хочет на крючок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Попадаться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~PP3094.WAV">
            <a:hlinkClick r:id="" action="ppaction://media"/>
          </p:cNvPr>
          <p:cNvPicPr>
            <a:picLocks noRot="1" noChangeAspect="1"/>
          </p:cNvPicPr>
          <p:nvPr>
            <a:wavAudioFile r:embed="rId1" name="~PP3094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ч</a:t>
            </a:r>
            <a:r>
              <a:rPr lang="ru-RU" sz="24000" dirty="0" smtClean="0">
                <a:solidFill>
                  <a:srgbClr val="FF0000"/>
                </a:solidFill>
              </a:rPr>
              <a:t>е</a:t>
            </a:r>
            <a:r>
              <a:rPr lang="ru-RU" sz="24000" dirty="0" smtClean="0"/>
              <a:t>рв</a:t>
            </a:r>
            <a:r>
              <a:rPr lang="ru-RU" sz="24000" dirty="0" smtClean="0">
                <a:solidFill>
                  <a:srgbClr val="FF0000"/>
                </a:solidFill>
              </a:rPr>
              <a:t>я</a:t>
            </a:r>
            <a:r>
              <a:rPr lang="ru-RU" sz="24000" dirty="0" smtClean="0"/>
              <a:t>к</a:t>
            </a:r>
            <a:endParaRPr lang="ru-RU" sz="24000" dirty="0"/>
          </a:p>
        </p:txBody>
      </p:sp>
      <p:pic>
        <p:nvPicPr>
          <p:cNvPr id="3" name="~PP3170.WAV">
            <a:hlinkClick r:id="" action="ppaction://media"/>
          </p:cNvPr>
          <p:cNvPicPr>
            <a:picLocks noRot="1" noChangeAspect="1"/>
          </p:cNvPicPr>
          <p:nvPr>
            <a:wavAudioFile r:embed="rId1" name="~PP3170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ервя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Червячок</a:t>
            </a:r>
            <a:r>
              <a:rPr lang="ru-RU" dirty="0" smtClean="0"/>
              <a:t> дождя боится,</a:t>
            </a:r>
            <a:br>
              <a:rPr lang="ru-RU" dirty="0" smtClean="0"/>
            </a:br>
            <a:r>
              <a:rPr lang="ru-RU" dirty="0" smtClean="0"/>
              <a:t>Вылезти наверх стремится,</a:t>
            </a:r>
            <a:br>
              <a:rPr lang="ru-RU" dirty="0" smtClean="0"/>
            </a:br>
            <a:r>
              <a:rPr lang="ru-RU" dirty="0" smtClean="0"/>
              <a:t>Там он может стать закуской</a:t>
            </a:r>
            <a:br>
              <a:rPr lang="ru-RU" dirty="0" smtClean="0"/>
            </a:br>
            <a:r>
              <a:rPr lang="ru-RU" dirty="0" smtClean="0"/>
              <a:t>Для проворной …</a:t>
            </a:r>
            <a:endParaRPr lang="ru-RU" dirty="0"/>
          </a:p>
        </p:txBody>
      </p:sp>
      <p:pic>
        <p:nvPicPr>
          <p:cNvPr id="6" name="~PP4022.WAV">
            <a:hlinkClick r:id="" action="ppaction://media"/>
          </p:cNvPr>
          <p:cNvPicPr>
            <a:picLocks noRot="1" noChangeAspect="1"/>
          </p:cNvPicPr>
          <p:nvPr>
            <a:wavAudioFile r:embed="rId1" name="~PP4022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гр</a:t>
            </a:r>
            <a:r>
              <a:rPr lang="ru-RU" sz="24000" dirty="0" smtClean="0">
                <a:solidFill>
                  <a:srgbClr val="FF0000"/>
                </a:solidFill>
              </a:rPr>
              <a:t>и</a:t>
            </a:r>
            <a:r>
              <a:rPr lang="ru-RU" sz="24000" dirty="0" smtClean="0"/>
              <a:t>б</a:t>
            </a:r>
            <a:r>
              <a:rPr lang="ru-RU" sz="24000" dirty="0" smtClean="0">
                <a:solidFill>
                  <a:srgbClr val="FF0000"/>
                </a:solidFill>
              </a:rPr>
              <a:t>ы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4" name="~PP84.WAV">
            <a:hlinkClick r:id="" action="ppaction://media"/>
          </p:cNvPr>
          <p:cNvPicPr>
            <a:picLocks noRot="1" noChangeAspect="1"/>
          </p:cNvPicPr>
          <p:nvPr>
            <a:wavAudioFile r:embed="rId1" name="~PP84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15500" dirty="0" smtClean="0"/>
              <a:t>тр</a:t>
            </a:r>
            <a:r>
              <a:rPr lang="ru-RU" sz="15500" dirty="0" smtClean="0">
                <a:solidFill>
                  <a:srgbClr val="FF0000"/>
                </a:solidFill>
              </a:rPr>
              <a:t>я</a:t>
            </a:r>
            <a:r>
              <a:rPr lang="ru-RU" sz="15500" dirty="0" smtClean="0"/>
              <a:t>с</a:t>
            </a:r>
            <a:r>
              <a:rPr lang="ru-RU" sz="15500" dirty="0" smtClean="0">
                <a:solidFill>
                  <a:srgbClr val="FF0000"/>
                </a:solidFill>
              </a:rPr>
              <a:t>о</a:t>
            </a:r>
            <a:r>
              <a:rPr lang="ru-RU" sz="15500" dirty="0" smtClean="0"/>
              <a:t>г</a:t>
            </a:r>
            <a:r>
              <a:rPr lang="ru-RU" sz="15500" dirty="0" smtClean="0">
                <a:solidFill>
                  <a:srgbClr val="FF0000"/>
                </a:solidFill>
              </a:rPr>
              <a:t>у</a:t>
            </a:r>
            <a:r>
              <a:rPr lang="ru-RU" sz="15500" dirty="0" smtClean="0"/>
              <a:t>зк</a:t>
            </a:r>
            <a:r>
              <a:rPr lang="ru-RU" sz="15500" dirty="0" smtClean="0">
                <a:solidFill>
                  <a:srgbClr val="FF0000"/>
                </a:solidFill>
              </a:rPr>
              <a:t>а</a:t>
            </a:r>
            <a:endParaRPr lang="ru-RU" sz="15500" dirty="0">
              <a:solidFill>
                <a:srgbClr val="FF0000"/>
              </a:solidFill>
            </a:endParaRPr>
          </a:p>
        </p:txBody>
      </p:sp>
      <p:pic>
        <p:nvPicPr>
          <p:cNvPr id="3" name="~PP1815.WAV">
            <a:hlinkClick r:id="" action="ppaction://media"/>
          </p:cNvPr>
          <p:cNvPicPr>
            <a:picLocks noRot="1" noChangeAspect="1"/>
          </p:cNvPicPr>
          <p:nvPr>
            <a:wavAudioFile r:embed="rId1" name="~PP1815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рясогуз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1471" y="-71462"/>
            <a:ext cx="11072473" cy="692946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Трясогузка</a:t>
            </a:r>
            <a:r>
              <a:rPr lang="ru-RU" dirty="0" smtClean="0">
                <a:solidFill>
                  <a:schemeClr val="bg1"/>
                </a:solidFill>
              </a:rPr>
              <a:t> ввысь взлетела,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 ручья лесного села.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Там, чтоб превзойти подружку,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Громко квакает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~PP1121.WAV">
            <a:hlinkClick r:id="" action="ppaction://media"/>
          </p:cNvPr>
          <p:cNvPicPr>
            <a:picLocks noRot="1" noChangeAspect="1"/>
          </p:cNvPicPr>
          <p:nvPr>
            <a:wavAudioFile r:embed="rId1" name="~PP1121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0500" dirty="0" smtClean="0"/>
              <a:t>л</a:t>
            </a:r>
            <a:r>
              <a:rPr lang="ru-RU" sz="20500" dirty="0" smtClean="0">
                <a:solidFill>
                  <a:srgbClr val="FF0000"/>
                </a:solidFill>
              </a:rPr>
              <a:t>я</a:t>
            </a:r>
            <a:r>
              <a:rPr lang="ru-RU" sz="20500" dirty="0" smtClean="0"/>
              <a:t>г</a:t>
            </a:r>
            <a:r>
              <a:rPr lang="ru-RU" sz="20500" dirty="0" smtClean="0">
                <a:solidFill>
                  <a:srgbClr val="FF0000"/>
                </a:solidFill>
              </a:rPr>
              <a:t>у</a:t>
            </a:r>
            <a:r>
              <a:rPr lang="ru-RU" sz="20500" dirty="0" smtClean="0"/>
              <a:t>шк</a:t>
            </a:r>
            <a:r>
              <a:rPr lang="ru-RU" sz="20500" dirty="0" smtClean="0">
                <a:solidFill>
                  <a:srgbClr val="FF0000"/>
                </a:solidFill>
              </a:rPr>
              <a:t>а</a:t>
            </a:r>
            <a:endParaRPr lang="ru-RU" sz="20500" dirty="0">
              <a:solidFill>
                <a:srgbClr val="FF0000"/>
              </a:solidFill>
            </a:endParaRPr>
          </a:p>
        </p:txBody>
      </p:sp>
      <p:pic>
        <p:nvPicPr>
          <p:cNvPr id="3" name="~PP2431.WAV">
            <a:hlinkClick r:id="" action="ppaction://media"/>
          </p:cNvPr>
          <p:cNvPicPr>
            <a:picLocks noRot="1" noChangeAspect="1"/>
          </p:cNvPicPr>
          <p:nvPr>
            <a:wavAudioFile r:embed="rId1" name="~PP2431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ягу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572660" cy="69162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 </a:t>
            </a:r>
            <a:r>
              <a:rPr lang="ru-RU" b="1" dirty="0" smtClean="0">
                <a:solidFill>
                  <a:schemeClr val="bg1"/>
                </a:solidFill>
              </a:rPr>
              <a:t>лягушки</a:t>
            </a:r>
            <a:r>
              <a:rPr lang="ru-RU" dirty="0" smtClean="0">
                <a:solidFill>
                  <a:schemeClr val="bg1"/>
                </a:solidFill>
              </a:rPr>
              <a:t> есть забота -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Очень кушать ей охота.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Завтракать давно пора,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Подавай ей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~PP1446.WAV">
            <a:hlinkClick r:id="" action="ppaction://media"/>
          </p:cNvPr>
          <p:cNvPicPr>
            <a:picLocks noRot="1" noChangeAspect="1"/>
          </p:cNvPicPr>
          <p:nvPr>
            <a:wavAudioFile r:embed="rId1" name="~PP1446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к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м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r>
              <a:rPr lang="ru-RU" sz="24000" dirty="0" smtClean="0"/>
              <a:t>р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4" name="~PP1569.WAV">
            <a:hlinkClick r:id="" action="ppaction://media"/>
          </p:cNvPr>
          <p:cNvPicPr>
            <a:picLocks noRot="1" noChangeAspect="1"/>
          </p:cNvPicPr>
          <p:nvPr>
            <a:wavAudioFile r:embed="rId1" name="~PP1569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osqui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5712" y="-1"/>
            <a:ext cx="9239712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Коль </a:t>
            </a:r>
            <a:r>
              <a:rPr lang="ru-RU" b="1" dirty="0" smtClean="0"/>
              <a:t>комар</a:t>
            </a:r>
            <a:r>
              <a:rPr lang="ru-RU" dirty="0" smtClean="0"/>
              <a:t> укусит дядю,</a:t>
            </a:r>
            <a:br>
              <a:rPr lang="ru-RU" dirty="0" smtClean="0"/>
            </a:br>
            <a:r>
              <a:rPr lang="ru-RU" dirty="0" smtClean="0"/>
              <a:t>Он его прибьет, не глядя.</a:t>
            </a:r>
            <a:br>
              <a:rPr lang="ru-RU" dirty="0" smtClean="0"/>
            </a:br>
            <a:r>
              <a:rPr lang="ru-RU" dirty="0" smtClean="0"/>
              <a:t>Ведь его уже с утра</a:t>
            </a:r>
            <a:br>
              <a:rPr lang="ru-RU" dirty="0" smtClean="0"/>
            </a:br>
            <a:r>
              <a:rPr lang="ru-RU" dirty="0" smtClean="0"/>
              <a:t>Одолела …</a:t>
            </a:r>
            <a:endParaRPr lang="ru-RU" dirty="0"/>
          </a:p>
        </p:txBody>
      </p:sp>
      <p:pic>
        <p:nvPicPr>
          <p:cNvPr id="7" name="~PP1687.WAV">
            <a:hlinkClick r:id="" action="ppaction://media"/>
          </p:cNvPr>
          <p:cNvPicPr>
            <a:picLocks noRot="1" noChangeAspect="1"/>
          </p:cNvPicPr>
          <p:nvPr>
            <a:wavAudioFile r:embed="rId1" name="~PP1687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м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шк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2591.WAV">
            <a:hlinkClick r:id="" action="ppaction://media"/>
          </p:cNvPr>
          <p:cNvPicPr>
            <a:picLocks noRot="1" noChangeAspect="1"/>
          </p:cNvPicPr>
          <p:nvPr>
            <a:wavAudioFile r:embed="rId1" name="~PP2591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о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Мошкара</a:t>
            </a:r>
            <a:r>
              <a:rPr lang="ru-RU" dirty="0" smtClean="0"/>
              <a:t> в лесу кружится,</a:t>
            </a:r>
            <a:br>
              <a:rPr lang="ru-RU" dirty="0" smtClean="0"/>
            </a:br>
            <a:r>
              <a:rPr lang="ru-RU" dirty="0" smtClean="0"/>
              <a:t>Очень трудно с ней ужиться.</a:t>
            </a:r>
            <a:br>
              <a:rPr lang="ru-RU" dirty="0" smtClean="0"/>
            </a:br>
            <a:r>
              <a:rPr lang="ru-RU" dirty="0" smtClean="0"/>
              <a:t>"Лучше б без нее жилось!" -</a:t>
            </a:r>
            <a:br>
              <a:rPr lang="ru-RU" dirty="0" smtClean="0"/>
            </a:br>
            <a:r>
              <a:rPr lang="ru-RU" dirty="0" smtClean="0"/>
              <a:t>Думает сохатый …</a:t>
            </a:r>
            <a:endParaRPr lang="ru-RU" dirty="0"/>
          </a:p>
        </p:txBody>
      </p:sp>
      <p:pic>
        <p:nvPicPr>
          <p:cNvPr id="5" name="~PP2584.WAV">
            <a:hlinkClick r:id="" action="ppaction://media"/>
          </p:cNvPr>
          <p:cNvPicPr>
            <a:picLocks noRot="1" noChangeAspect="1"/>
          </p:cNvPicPr>
          <p:nvPr>
            <a:wavAudioFile r:embed="rId1" name="~PP2584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л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сь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3176.WAV">
            <a:hlinkClick r:id="" action="ppaction://media"/>
          </p:cNvPr>
          <p:cNvPicPr>
            <a:picLocks noRot="1" noChangeAspect="1"/>
          </p:cNvPicPr>
          <p:nvPr>
            <a:wavAudioFile r:embed="rId1" name="~PP317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os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29102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Лось</a:t>
            </a:r>
            <a:r>
              <a:rPr lang="ru-RU" dirty="0" smtClean="0"/>
              <a:t> пасется на полянке,</a:t>
            </a:r>
            <a:br>
              <a:rPr lang="ru-RU" dirty="0" smtClean="0"/>
            </a:br>
            <a:r>
              <a:rPr lang="ru-RU" dirty="0" smtClean="0"/>
              <a:t>Рядышком растут поганки.</a:t>
            </a:r>
            <a:br>
              <a:rPr lang="ru-RU" dirty="0" smtClean="0"/>
            </a:br>
            <a:r>
              <a:rPr lang="ru-RU" dirty="0" smtClean="0"/>
              <a:t>И на мух наводит мор</a:t>
            </a:r>
            <a:br>
              <a:rPr lang="ru-RU" dirty="0" smtClean="0"/>
            </a:br>
            <a:r>
              <a:rPr lang="ru-RU" dirty="0" smtClean="0"/>
              <a:t>Ярко-красный …</a:t>
            </a:r>
            <a:endParaRPr lang="ru-RU" dirty="0"/>
          </a:p>
        </p:txBody>
      </p:sp>
      <p:pic>
        <p:nvPicPr>
          <p:cNvPr id="8" name="~PP2128.WAV">
            <a:hlinkClick r:id="" action="ppaction://media"/>
          </p:cNvPr>
          <p:cNvPicPr>
            <a:picLocks noRot="1" noChangeAspect="1"/>
          </p:cNvPicPr>
          <p:nvPr>
            <a:wavAudioFile r:embed="rId1" name="~PP2128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иб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7884" y="4643446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Гриб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сам в руки не дается,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Он над грибником смеется.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Затаится под кустом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 прикроется…</a:t>
            </a:r>
          </a:p>
        </p:txBody>
      </p:sp>
      <p:pic>
        <p:nvPicPr>
          <p:cNvPr id="5" name="~PP686.WAV">
            <a:hlinkClick r:id="" action="ppaction://media"/>
          </p:cNvPr>
          <p:cNvPicPr>
            <a:picLocks noRot="1" noChangeAspect="1"/>
          </p:cNvPicPr>
          <p:nvPr>
            <a:wavAudioFile r:embed="rId1" name="~PP686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18500" dirty="0" smtClean="0"/>
              <a:t>м</a:t>
            </a:r>
            <a:r>
              <a:rPr lang="ru-RU" sz="18500" dirty="0" smtClean="0">
                <a:solidFill>
                  <a:srgbClr val="FF0000"/>
                </a:solidFill>
              </a:rPr>
              <a:t>у</a:t>
            </a:r>
            <a:r>
              <a:rPr lang="ru-RU" sz="18500" dirty="0" smtClean="0"/>
              <a:t>х</a:t>
            </a:r>
            <a:r>
              <a:rPr lang="ru-RU" sz="18500" dirty="0" smtClean="0">
                <a:solidFill>
                  <a:srgbClr val="FF0000"/>
                </a:solidFill>
              </a:rPr>
              <a:t>о</a:t>
            </a:r>
            <a:r>
              <a:rPr lang="ru-RU" sz="18500" dirty="0" smtClean="0"/>
              <a:t>м</a:t>
            </a:r>
            <a:r>
              <a:rPr lang="ru-RU" sz="18500" dirty="0" smtClean="0">
                <a:solidFill>
                  <a:srgbClr val="FF0000"/>
                </a:solidFill>
              </a:rPr>
              <a:t>о</a:t>
            </a:r>
            <a:r>
              <a:rPr lang="ru-RU" sz="18500" dirty="0" smtClean="0"/>
              <a:t>р</a:t>
            </a:r>
            <a:endParaRPr lang="ru-RU" sz="18500" dirty="0"/>
          </a:p>
        </p:txBody>
      </p:sp>
      <p:pic>
        <p:nvPicPr>
          <p:cNvPr id="4" name="~PP3670.WAV">
            <a:hlinkClick r:id="" action="ppaction://media"/>
          </p:cNvPr>
          <p:cNvPicPr>
            <a:picLocks noRot="1" noChangeAspect="1"/>
          </p:cNvPicPr>
          <p:nvPr>
            <a:wavAudioFile r:embed="rId1" name="~PP3670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ухом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Мухомор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когда находят,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Обязательно обходят.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Осторожны и умны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Свиньи леса …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~PP3898.WAV">
            <a:hlinkClick r:id="" action="ppaction://media"/>
          </p:cNvPr>
          <p:cNvPicPr>
            <a:picLocks noRot="1" noChangeAspect="1"/>
          </p:cNvPicPr>
          <p:nvPr>
            <a:wavAudioFile r:embed="rId1" name="~PP3898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к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r>
              <a:rPr lang="ru-RU" sz="24000" dirty="0" smtClean="0"/>
              <a:t>б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r>
              <a:rPr lang="ru-RU" sz="24000" dirty="0" smtClean="0"/>
              <a:t>н</a:t>
            </a:r>
            <a:endParaRPr lang="ru-RU" sz="24000" dirty="0"/>
          </a:p>
        </p:txBody>
      </p:sp>
      <p:pic>
        <p:nvPicPr>
          <p:cNvPr id="4" name="~PP3177.WAV">
            <a:hlinkClick r:id="" action="ppaction://media"/>
          </p:cNvPr>
          <p:cNvPicPr>
            <a:picLocks noRot="1" noChangeAspect="1"/>
          </p:cNvPicPr>
          <p:nvPr>
            <a:wavAudioFile r:embed="rId1" name="~PP3177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б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00164" y="0"/>
            <a:ext cx="109728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 </a:t>
            </a:r>
            <a:r>
              <a:rPr lang="ru-RU" b="1" dirty="0" smtClean="0"/>
              <a:t>кабанами</a:t>
            </a:r>
            <a:r>
              <a:rPr lang="ru-RU" dirty="0" smtClean="0"/>
              <a:t> шутки плохи,</a:t>
            </a:r>
            <a:br>
              <a:rPr lang="ru-RU" dirty="0" smtClean="0"/>
            </a:br>
            <a:r>
              <a:rPr lang="ru-RU" dirty="0" smtClean="0"/>
              <a:t>Если вместе с ними крохи.</a:t>
            </a:r>
            <a:br>
              <a:rPr lang="ru-RU" dirty="0" smtClean="0"/>
            </a:br>
            <a:r>
              <a:rPr lang="ru-RU" dirty="0" smtClean="0"/>
              <a:t>Прогоняют прочь гостей,</a:t>
            </a:r>
            <a:br>
              <a:rPr lang="ru-RU" dirty="0" smtClean="0"/>
            </a:br>
            <a:r>
              <a:rPr lang="ru-RU" dirty="0" smtClean="0"/>
              <a:t>Чтоб наесться …</a:t>
            </a:r>
            <a:endParaRPr lang="ru-RU" dirty="0"/>
          </a:p>
        </p:txBody>
      </p:sp>
      <p:pic>
        <p:nvPicPr>
          <p:cNvPr id="5" name="~PP106.WAV">
            <a:hlinkClick r:id="" action="ppaction://media"/>
          </p:cNvPr>
          <p:cNvPicPr>
            <a:picLocks noRot="1" noChangeAspect="1"/>
          </p:cNvPicPr>
          <p:nvPr>
            <a:wavAudioFile r:embed="rId1" name="~PP106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2000" dirty="0" smtClean="0"/>
              <a:t>ж</a:t>
            </a:r>
            <a:r>
              <a:rPr lang="ru-RU" sz="22000" dirty="0" smtClean="0">
                <a:solidFill>
                  <a:srgbClr val="FF0000"/>
                </a:solidFill>
              </a:rPr>
              <a:t>ё</a:t>
            </a:r>
            <a:r>
              <a:rPr lang="ru-RU" sz="22000" dirty="0" smtClean="0"/>
              <a:t>л</a:t>
            </a:r>
            <a:r>
              <a:rPr lang="ru-RU" sz="22000" dirty="0" smtClean="0">
                <a:solidFill>
                  <a:srgbClr val="FF0000"/>
                </a:solidFill>
              </a:rPr>
              <a:t>у</a:t>
            </a:r>
            <a:r>
              <a:rPr lang="ru-RU" sz="22000" dirty="0" smtClean="0"/>
              <a:t>дь</a:t>
            </a:r>
            <a:endParaRPr lang="ru-RU" sz="22000" dirty="0"/>
          </a:p>
        </p:txBody>
      </p:sp>
      <p:pic>
        <p:nvPicPr>
          <p:cNvPr id="3" name="~PP806.WAV">
            <a:hlinkClick r:id="" action="ppaction://media"/>
          </p:cNvPr>
          <p:cNvPicPr>
            <a:picLocks noRot="1" noChangeAspect="1"/>
          </p:cNvPicPr>
          <p:nvPr>
            <a:wavAudioFile r:embed="rId1" name="~PP80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желуд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721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Желуди</a:t>
            </a:r>
            <a:r>
              <a:rPr lang="ru-RU" dirty="0" smtClean="0">
                <a:solidFill>
                  <a:schemeClr val="bg1"/>
                </a:solidFill>
              </a:rPr>
              <a:t> уже поспели,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 отведать их успели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Полосатые зверьки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Шустрые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~PP3062.WAV">
            <a:hlinkClick r:id="" action="ppaction://media"/>
          </p:cNvPr>
          <p:cNvPicPr>
            <a:picLocks noRot="1" noChangeAspect="1"/>
          </p:cNvPicPr>
          <p:nvPr>
            <a:wavAudioFile r:embed="rId1" name="~PP3062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17000" dirty="0" smtClean="0"/>
              <a:t>б</a:t>
            </a:r>
            <a:r>
              <a:rPr lang="ru-RU" sz="17000" dirty="0" smtClean="0">
                <a:solidFill>
                  <a:srgbClr val="FF0000"/>
                </a:solidFill>
              </a:rPr>
              <a:t>у</a:t>
            </a:r>
            <a:r>
              <a:rPr lang="ru-RU" sz="17000" dirty="0" smtClean="0"/>
              <a:t>р</a:t>
            </a:r>
            <a:r>
              <a:rPr lang="ru-RU" sz="17000" dirty="0" smtClean="0">
                <a:solidFill>
                  <a:srgbClr val="FF0000"/>
                </a:solidFill>
              </a:rPr>
              <a:t>у</a:t>
            </a:r>
            <a:r>
              <a:rPr lang="ru-RU" sz="17000" dirty="0" smtClean="0"/>
              <a:t>нд</a:t>
            </a:r>
            <a:r>
              <a:rPr lang="ru-RU" sz="17000" dirty="0" smtClean="0">
                <a:solidFill>
                  <a:srgbClr val="FF0000"/>
                </a:solidFill>
              </a:rPr>
              <a:t>у</a:t>
            </a:r>
            <a:r>
              <a:rPr lang="ru-RU" sz="17000" dirty="0" smtClean="0"/>
              <a:t>к</a:t>
            </a:r>
            <a:endParaRPr lang="ru-RU" sz="17000" dirty="0"/>
          </a:p>
        </p:txBody>
      </p:sp>
      <p:pic>
        <p:nvPicPr>
          <p:cNvPr id="3" name="~PP4076.WAV">
            <a:hlinkClick r:id="" action="ppaction://media"/>
          </p:cNvPr>
          <p:cNvPicPr>
            <a:picLocks noRot="1" noChangeAspect="1"/>
          </p:cNvPicPr>
          <p:nvPr>
            <a:wavAudioFile r:embed="rId1" name="~PP407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урунду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4857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Для </a:t>
            </a:r>
            <a:r>
              <a:rPr lang="ru-RU" b="1" dirty="0" smtClean="0">
                <a:solidFill>
                  <a:schemeClr val="bg1"/>
                </a:solidFill>
              </a:rPr>
              <a:t>бурундуков</a:t>
            </a:r>
            <a:r>
              <a:rPr lang="ru-RU" dirty="0" smtClean="0">
                <a:solidFill>
                  <a:schemeClr val="bg1"/>
                </a:solidFill>
              </a:rPr>
              <a:t> - орешки,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Ягоды и сыроежки.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Зимы долгие у нас,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Нужен на зиму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~PP98.WAV">
            <a:hlinkClick r:id="" action="ppaction://media"/>
          </p:cNvPr>
          <p:cNvPicPr>
            <a:picLocks noRot="1" noChangeAspect="1"/>
          </p:cNvPicPr>
          <p:nvPr>
            <a:wavAudioFile r:embed="rId1" name="~PP98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з</a:t>
            </a:r>
            <a:r>
              <a:rPr lang="ru-RU" sz="24000" dirty="0" smtClean="0">
                <a:solidFill>
                  <a:srgbClr val="FF0000"/>
                </a:solidFill>
              </a:rPr>
              <a:t>е</a:t>
            </a:r>
            <a:r>
              <a:rPr lang="ru-RU" sz="24000" dirty="0" smtClean="0"/>
              <a:t>рн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486.WAV">
            <a:hlinkClick r:id="" action="ppaction://media"/>
          </p:cNvPr>
          <p:cNvPicPr>
            <a:picLocks noRot="1" noChangeAspect="1"/>
          </p:cNvPicPr>
          <p:nvPr>
            <a:wavAudioFile r:embed="rId1" name="~PP486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ерн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4346" y="0"/>
            <a:ext cx="109728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Всем </a:t>
            </a:r>
            <a:r>
              <a:rPr lang="ru-RU" b="1" dirty="0" smtClean="0"/>
              <a:t>запас</a:t>
            </a:r>
            <a:r>
              <a:rPr lang="ru-RU" dirty="0" smtClean="0"/>
              <a:t> свой спрятать надо.</a:t>
            </a:r>
            <a:br>
              <a:rPr lang="ru-RU" dirty="0" smtClean="0"/>
            </a:br>
            <a:r>
              <a:rPr lang="ru-RU" dirty="0" smtClean="0"/>
              <a:t>Грызуны стараться рады!</a:t>
            </a:r>
            <a:br>
              <a:rPr lang="ru-RU" dirty="0" smtClean="0"/>
            </a:br>
            <a:r>
              <a:rPr lang="ru-RU" dirty="0" smtClean="0"/>
              <a:t>И за толстых две щеки</a:t>
            </a:r>
            <a:br>
              <a:rPr lang="ru-RU" dirty="0" smtClean="0"/>
            </a:br>
            <a:r>
              <a:rPr lang="ru-RU" dirty="0" smtClean="0"/>
              <a:t>Прячут зерна…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~PP1120.WAV">
            <a:hlinkClick r:id="" action="ppaction://media"/>
          </p:cNvPr>
          <p:cNvPicPr>
            <a:picLocks noRot="1" noChangeAspect="1"/>
          </p:cNvPicPr>
          <p:nvPr>
            <a:wavAudioFile r:embed="rId1" name="~PP1120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2000" dirty="0" smtClean="0"/>
              <a:t>л</a:t>
            </a:r>
            <a:r>
              <a:rPr lang="ru-RU" sz="22000" dirty="0" smtClean="0">
                <a:solidFill>
                  <a:srgbClr val="FF0000"/>
                </a:solidFill>
              </a:rPr>
              <a:t>и</a:t>
            </a:r>
            <a:r>
              <a:rPr lang="ru-RU" sz="22000" dirty="0" smtClean="0"/>
              <a:t>ст</a:t>
            </a:r>
            <a:endParaRPr lang="ru-RU" sz="22000" dirty="0">
              <a:solidFill>
                <a:srgbClr val="FF0000"/>
              </a:solidFill>
            </a:endParaRPr>
          </a:p>
        </p:txBody>
      </p:sp>
      <p:pic>
        <p:nvPicPr>
          <p:cNvPr id="3" name="~PP1590.WAV">
            <a:hlinkClick r:id="" action="ppaction://media"/>
          </p:cNvPr>
          <p:cNvPicPr>
            <a:picLocks noRot="1" noChangeAspect="1"/>
          </p:cNvPicPr>
          <p:nvPr>
            <a:wavAudioFile r:embed="rId1" name="~PP1590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х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м</a:t>
            </a:r>
            <a:r>
              <a:rPr lang="ru-RU" sz="24000" dirty="0" smtClean="0">
                <a:solidFill>
                  <a:srgbClr val="FF0000"/>
                </a:solidFill>
              </a:rPr>
              <a:t>я</a:t>
            </a:r>
            <a:r>
              <a:rPr lang="ru-RU" sz="24000" dirty="0" smtClean="0"/>
              <a:t>к</a:t>
            </a:r>
            <a:endParaRPr lang="ru-RU" sz="24000" dirty="0"/>
          </a:p>
        </p:txBody>
      </p:sp>
      <p:pic>
        <p:nvPicPr>
          <p:cNvPr id="3" name="~PP4087.WAV">
            <a:hlinkClick r:id="" action="ppaction://media"/>
          </p:cNvPr>
          <p:cNvPicPr>
            <a:picLocks noRot="1" noChangeAspect="1"/>
          </p:cNvPicPr>
          <p:nvPr>
            <a:wavAudioFile r:embed="rId1" name="~PP4087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хомя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Хомяки</a:t>
            </a:r>
            <a:r>
              <a:rPr lang="ru-RU" dirty="0" smtClean="0"/>
              <a:t> на поле ходят,</a:t>
            </a:r>
            <a:br>
              <a:rPr lang="ru-RU" dirty="0" smtClean="0"/>
            </a:br>
            <a:r>
              <a:rPr lang="ru-RU" dirty="0" smtClean="0"/>
              <a:t>Там зерно они находят.</a:t>
            </a:r>
            <a:br>
              <a:rPr lang="ru-RU" dirty="0" smtClean="0"/>
            </a:br>
            <a:r>
              <a:rPr lang="ru-RU" dirty="0" smtClean="0"/>
              <a:t>Но не прочь им поживится</a:t>
            </a:r>
            <a:br>
              <a:rPr lang="ru-RU" dirty="0" smtClean="0"/>
            </a:br>
            <a:r>
              <a:rPr lang="ru-RU" dirty="0" smtClean="0"/>
              <a:t>Сойки и другие…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~PP3974.WAV">
            <a:hlinkClick r:id="" action="ppaction://media"/>
          </p:cNvPr>
          <p:cNvPicPr>
            <a:picLocks noRot="1" noChangeAspect="1"/>
          </p:cNvPicPr>
          <p:nvPr>
            <a:wavAudioFile r:embed="rId1" name="~PP3974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пт</a:t>
            </a:r>
            <a:r>
              <a:rPr lang="ru-RU" sz="24000" dirty="0" smtClean="0">
                <a:solidFill>
                  <a:srgbClr val="FF0000"/>
                </a:solidFill>
              </a:rPr>
              <a:t>и</a:t>
            </a:r>
            <a:r>
              <a:rPr lang="ru-RU" sz="24000" dirty="0" smtClean="0"/>
              <a:t>ц</a:t>
            </a:r>
            <a:r>
              <a:rPr lang="ru-RU" sz="24000" dirty="0" smtClean="0">
                <a:solidFill>
                  <a:srgbClr val="FF0000"/>
                </a:solidFill>
              </a:rPr>
              <a:t>ы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5" name="~PP79.WAV">
            <a:hlinkClick r:id="" action="ppaction://media"/>
          </p:cNvPr>
          <p:cNvPicPr>
            <a:picLocks noRot="1" noChangeAspect="1"/>
          </p:cNvPicPr>
          <p:nvPr>
            <a:wavAudioFile r:embed="rId1" name="~PP79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тиц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2142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Птицы</a:t>
            </a:r>
            <a:r>
              <a:rPr lang="ru-RU" dirty="0" smtClean="0"/>
              <a:t> соберутся в стаи,</a:t>
            </a:r>
            <a:br>
              <a:rPr lang="ru-RU" dirty="0" smtClean="0"/>
            </a:br>
            <a:r>
              <a:rPr lang="ru-RU" dirty="0" smtClean="0"/>
              <a:t>А зачем, то каждый знает.</a:t>
            </a:r>
            <a:br>
              <a:rPr lang="ru-RU" dirty="0" smtClean="0"/>
            </a:br>
            <a:r>
              <a:rPr lang="ru-RU" dirty="0" smtClean="0"/>
              <a:t>Не летят на жаркий юг</a:t>
            </a:r>
            <a:br>
              <a:rPr lang="ru-RU" dirty="0" smtClean="0"/>
            </a:br>
            <a:r>
              <a:rPr lang="ru-RU" dirty="0" smtClean="0"/>
              <a:t>Только куры да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~PP100.WAV">
            <a:hlinkClick r:id="" action="ppaction://media"/>
          </p:cNvPr>
          <p:cNvPicPr>
            <a:picLocks noRot="1" noChangeAspect="1"/>
          </p:cNvPicPr>
          <p:nvPr>
            <a:wavAudioFile r:embed="rId1" name="~PP100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п</a:t>
            </a:r>
            <a:r>
              <a:rPr lang="ru-RU" sz="24000" dirty="0" smtClean="0">
                <a:solidFill>
                  <a:srgbClr val="FF0000"/>
                </a:solidFill>
              </a:rPr>
              <a:t>е</a:t>
            </a:r>
            <a:r>
              <a:rPr lang="ru-RU" sz="24000" dirty="0" smtClean="0"/>
              <a:t>т</a:t>
            </a:r>
            <a:r>
              <a:rPr lang="ru-RU" sz="24000" dirty="0" smtClean="0">
                <a:solidFill>
                  <a:srgbClr val="FF0000"/>
                </a:solidFill>
              </a:rPr>
              <a:t>у</a:t>
            </a:r>
            <a:r>
              <a:rPr lang="ru-RU" sz="24000" dirty="0" smtClean="0"/>
              <a:t>х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98.WAV">
            <a:hlinkClick r:id="" action="ppaction://media"/>
          </p:cNvPr>
          <p:cNvPicPr>
            <a:picLocks noRot="1" noChangeAspect="1"/>
          </p:cNvPicPr>
          <p:nvPr>
            <a:wavAudioFile r:embed="rId1" name="~PP98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ету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44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Петушок</a:t>
            </a:r>
            <a:r>
              <a:rPr lang="ru-RU" dirty="0" smtClean="0"/>
              <a:t> наш солнце будит,</a:t>
            </a:r>
            <a:br>
              <a:rPr lang="ru-RU" dirty="0" smtClean="0"/>
            </a:br>
            <a:r>
              <a:rPr lang="ru-RU" dirty="0" smtClean="0"/>
              <a:t>А не то оно забудет</a:t>
            </a:r>
            <a:br>
              <a:rPr lang="ru-RU" dirty="0" smtClean="0"/>
            </a:br>
            <a:r>
              <a:rPr lang="ru-RU" dirty="0" smtClean="0"/>
              <a:t>Нарумянить облака,</a:t>
            </a:r>
            <a:br>
              <a:rPr lang="ru-RU" dirty="0" smtClean="0"/>
            </a:br>
            <a:r>
              <a:rPr lang="ru-RU" dirty="0" smtClean="0"/>
              <a:t>В лес отправить грибника.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~PP4046.WAV">
            <a:hlinkClick r:id="" action="ppaction://media"/>
          </p:cNvPr>
          <p:cNvPicPr>
            <a:picLocks noRot="1" noChangeAspect="1"/>
          </p:cNvPicPr>
          <p:nvPr>
            <a:wavAudioFile r:embed="rId1" name="~PP4046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/>
              <a:t>к</a:t>
            </a:r>
            <a:r>
              <a:rPr lang="ru-RU" sz="24000" dirty="0" smtClean="0">
                <a:solidFill>
                  <a:srgbClr val="FF0000"/>
                </a:solidFill>
              </a:rPr>
              <a:t>о</a:t>
            </a:r>
            <a:r>
              <a:rPr lang="ru-RU" sz="24000" dirty="0" smtClean="0"/>
              <a:t>н</a:t>
            </a:r>
            <a:r>
              <a:rPr lang="ru-RU" sz="24000" dirty="0" smtClean="0">
                <a:solidFill>
                  <a:srgbClr val="FF0000"/>
                </a:solidFill>
              </a:rPr>
              <a:t>е</a:t>
            </a:r>
            <a:r>
              <a:rPr lang="ru-RU" sz="24000" dirty="0" smtClean="0"/>
              <a:t>ц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73.WAV">
            <a:hlinkClick r:id="" action="ppaction://media"/>
          </p:cNvPr>
          <p:cNvPicPr>
            <a:picLocks noRot="1" noChangeAspect="1"/>
          </p:cNvPicPr>
          <p:nvPr>
            <a:wavAudioFile r:embed="rId1" name="~PP73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5357826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иб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5357826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Листья</a:t>
            </a:r>
            <a:r>
              <a:rPr lang="ru-RU" dirty="0" smtClean="0">
                <a:solidFill>
                  <a:schemeClr val="bg1"/>
                </a:solidFill>
              </a:rPr>
              <a:t> падают с осин,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Тополей, дубов, рябин.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Осенью свои иголки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Не теряют только …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~PP3162.WAV">
            <a:hlinkClick r:id="" action="ppaction://media"/>
          </p:cNvPr>
          <p:cNvPicPr>
            <a:picLocks noRot="1" noChangeAspect="1"/>
          </p:cNvPicPr>
          <p:nvPr>
            <a:wavAudioFile r:embed="rId1" name="~PP3162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24000" dirty="0" smtClean="0">
                <a:solidFill>
                  <a:srgbClr val="FF0000"/>
                </a:solidFill>
              </a:rPr>
              <a:t>ё</a:t>
            </a:r>
            <a:r>
              <a:rPr lang="ru-RU" sz="24000" dirty="0" smtClean="0"/>
              <a:t>лк</a:t>
            </a:r>
            <a:r>
              <a:rPr lang="ru-RU" sz="24000" dirty="0" smtClean="0">
                <a:solidFill>
                  <a:srgbClr val="FF0000"/>
                </a:solidFill>
              </a:rPr>
              <a:t>а</a:t>
            </a:r>
            <a:endParaRPr lang="ru-RU" sz="24000" dirty="0">
              <a:solidFill>
                <a:srgbClr val="FF0000"/>
              </a:solidFill>
            </a:endParaRPr>
          </a:p>
        </p:txBody>
      </p:sp>
      <p:pic>
        <p:nvPicPr>
          <p:cNvPr id="3" name="~PP1110.WAV">
            <a:hlinkClick r:id="" action="ppaction://media"/>
          </p:cNvPr>
          <p:cNvPicPr>
            <a:picLocks noRot="1" noChangeAspect="1"/>
          </p:cNvPicPr>
          <p:nvPr>
            <a:wavAudioFile r:embed="rId1" name="~PP1110.WAV"/>
          </p:nvPr>
        </p:nvPicPr>
        <p:blipFill>
          <a:blip r:embed="rId3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иб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5214950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Елки</a:t>
            </a:r>
            <a:r>
              <a:rPr lang="ru-RU" dirty="0" smtClean="0">
                <a:solidFill>
                  <a:schemeClr val="bg1"/>
                </a:solidFill>
              </a:rPr>
              <a:t> пахнут ароматно,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Среди них гулять приятно.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Любят белочки и мышки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Добывать орех из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~PP1783.WAV">
            <a:hlinkClick r:id="" action="ppaction://media"/>
          </p:cNvPr>
          <p:cNvPicPr>
            <a:picLocks noRot="1" noChangeAspect="1"/>
          </p:cNvPicPr>
          <p:nvPr>
            <a:wavAudioFile r:embed="rId1" name="~PP1783.WAV"/>
          </p:nvPr>
        </p:nvPicPr>
        <p:blipFill>
          <a:blip r:embed="rId4" cstate="print"/>
          <a:stretch>
            <a:fillRect/>
          </a:stretch>
        </p:blipFill>
        <p:spPr>
          <a:xfrm>
            <a:off x="8670925" y="63849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200</Words>
  <Application>Microsoft Office PowerPoint</Application>
  <PresentationFormat>Экран (4:3)</PresentationFormat>
  <Paragraphs>65</Paragraphs>
  <Slides>66</Slides>
  <Notes>0</Notes>
  <HiddenSlides>0</HiddenSlides>
  <MMClips>66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В лесу</vt:lpstr>
      <vt:lpstr>Слайд 2</vt:lpstr>
      <vt:lpstr>Слайд 3</vt:lpstr>
      <vt:lpstr>грибы</vt:lpstr>
      <vt:lpstr>Слайд 5</vt:lpstr>
      <vt:lpstr>лист</vt:lpstr>
      <vt:lpstr>Слайд 7</vt:lpstr>
      <vt:lpstr>ёлка</vt:lpstr>
      <vt:lpstr>Слайд 9</vt:lpstr>
      <vt:lpstr>шишки</vt:lpstr>
      <vt:lpstr>Слайд 11</vt:lpstr>
      <vt:lpstr>гнездо</vt:lpstr>
      <vt:lpstr>Слайд 13</vt:lpstr>
      <vt:lpstr>кукушка</vt:lpstr>
      <vt:lpstr>Слайд 15</vt:lpstr>
      <vt:lpstr>мишка</vt:lpstr>
      <vt:lpstr>Слайд 17</vt:lpstr>
      <vt:lpstr>пчёлы</vt:lpstr>
      <vt:lpstr>Слайд 19</vt:lpstr>
      <vt:lpstr>дупло</vt:lpstr>
      <vt:lpstr>Слайд 21</vt:lpstr>
      <vt:lpstr>сова</vt:lpstr>
      <vt:lpstr>Слайд 23</vt:lpstr>
      <vt:lpstr>лиса</vt:lpstr>
      <vt:lpstr>Слайд 25</vt:lpstr>
      <vt:lpstr>волк</vt:lpstr>
      <vt:lpstr>Слайд 27</vt:lpstr>
      <vt:lpstr>заяц</vt:lpstr>
      <vt:lpstr>Слайд 29</vt:lpstr>
      <vt:lpstr>ёж</vt:lpstr>
      <vt:lpstr>Слайд 31</vt:lpstr>
      <vt:lpstr>гадюка</vt:lpstr>
      <vt:lpstr>Слайд 33</vt:lpstr>
      <vt:lpstr>уж</vt:lpstr>
      <vt:lpstr>Слайд 35</vt:lpstr>
      <vt:lpstr>крот</vt:lpstr>
      <vt:lpstr>Слайд 37</vt:lpstr>
      <vt:lpstr>червяк</vt:lpstr>
      <vt:lpstr>Слайд 39</vt:lpstr>
      <vt:lpstr>трясогузка</vt:lpstr>
      <vt:lpstr>Слайд 41</vt:lpstr>
      <vt:lpstr>лягушка</vt:lpstr>
      <vt:lpstr>Слайд 43</vt:lpstr>
      <vt:lpstr>комар</vt:lpstr>
      <vt:lpstr>Слайд 45</vt:lpstr>
      <vt:lpstr>мошка</vt:lpstr>
      <vt:lpstr>Слайд 47</vt:lpstr>
      <vt:lpstr>лось</vt:lpstr>
      <vt:lpstr>Слайд 49</vt:lpstr>
      <vt:lpstr>мухомор</vt:lpstr>
      <vt:lpstr>Слайд 51</vt:lpstr>
      <vt:lpstr>кабан</vt:lpstr>
      <vt:lpstr>Слайд 53</vt:lpstr>
      <vt:lpstr>жёлудь</vt:lpstr>
      <vt:lpstr>Слайд 55</vt:lpstr>
      <vt:lpstr>бурундук</vt:lpstr>
      <vt:lpstr>Слайд 57</vt:lpstr>
      <vt:lpstr>зерно</vt:lpstr>
      <vt:lpstr>Слайд 59</vt:lpstr>
      <vt:lpstr>хомяк</vt:lpstr>
      <vt:lpstr>Слайд 61</vt:lpstr>
      <vt:lpstr>птицы</vt:lpstr>
      <vt:lpstr>Слайд 63</vt:lpstr>
      <vt:lpstr>петух</vt:lpstr>
      <vt:lpstr>Слайд 65</vt:lpstr>
      <vt:lpstr>конец</vt:lpstr>
    </vt:vector>
  </TitlesOfParts>
  <Company>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лесу</dc:title>
  <dc:creator>Алена</dc:creator>
  <cp:lastModifiedBy>Сергей Мелеш</cp:lastModifiedBy>
  <cp:revision>62</cp:revision>
  <dcterms:created xsi:type="dcterms:W3CDTF">2011-10-04T12:45:32Z</dcterms:created>
  <dcterms:modified xsi:type="dcterms:W3CDTF">2020-04-20T07:11:01Z</dcterms:modified>
</cp:coreProperties>
</file>