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  <p:sldId id="257" r:id="rId4"/>
    <p:sldId id="258" r:id="rId5"/>
    <p:sldId id="259" r:id="rId6"/>
    <p:sldId id="260" r:id="rId7"/>
    <p:sldId id="261" r:id="rId8"/>
    <p:sldId id="263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DCE96-EB13-4222-AF66-8EB695C6E977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7905F-FE3D-4549-B967-4F91022A4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DCE96-EB13-4222-AF66-8EB695C6E977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7905F-FE3D-4549-B967-4F91022A4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DCE96-EB13-4222-AF66-8EB695C6E977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7905F-FE3D-4549-B967-4F91022A4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DCE96-EB13-4222-AF66-8EB695C6E977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7905F-FE3D-4549-B967-4F91022A4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DCE96-EB13-4222-AF66-8EB695C6E977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7905F-FE3D-4549-B967-4F91022A4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DCE96-EB13-4222-AF66-8EB695C6E977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7905F-FE3D-4549-B967-4F91022A4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DCE96-EB13-4222-AF66-8EB695C6E977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7905F-FE3D-4549-B967-4F91022A4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DCE96-EB13-4222-AF66-8EB695C6E977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7905F-FE3D-4549-B967-4F91022A4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DCE96-EB13-4222-AF66-8EB695C6E977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7905F-FE3D-4549-B967-4F91022A4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DCE96-EB13-4222-AF66-8EB695C6E977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7905F-FE3D-4549-B967-4F91022A4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DCE96-EB13-4222-AF66-8EB695C6E977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7905F-FE3D-4549-B967-4F91022A4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DCE96-EB13-4222-AF66-8EB695C6E977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7905F-FE3D-4549-B967-4F91022A4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png"/><Relationship Id="rId3" Type="http://schemas.openxmlformats.org/officeDocument/2006/relationships/image" Target="../media/image9.gif"/><Relationship Id="rId7" Type="http://schemas.openxmlformats.org/officeDocument/2006/relationships/image" Target="../media/image18.png"/><Relationship Id="rId12" Type="http://schemas.openxmlformats.org/officeDocument/2006/relationships/image" Target="../media/image23.jpeg"/><Relationship Id="rId17" Type="http://schemas.openxmlformats.org/officeDocument/2006/relationships/image" Target="../media/image28.jpeg"/><Relationship Id="rId2" Type="http://schemas.openxmlformats.org/officeDocument/2006/relationships/image" Target="../media/image1.jpeg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22.jpeg"/><Relationship Id="rId5" Type="http://schemas.openxmlformats.org/officeDocument/2006/relationships/image" Target="../media/image17.jpeg"/><Relationship Id="rId15" Type="http://schemas.openxmlformats.org/officeDocument/2006/relationships/image" Target="../media/image26.png"/><Relationship Id="rId10" Type="http://schemas.openxmlformats.org/officeDocument/2006/relationships/image" Target="../media/image21.jpeg"/><Relationship Id="rId4" Type="http://schemas.openxmlformats.org/officeDocument/2006/relationships/image" Target="../media/image8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презентация - Сетевая библиоте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000239"/>
            <a:ext cx="45720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B050"/>
                </a:solidFill>
              </a:rPr>
              <a:t>ПРЕЗЕНТАЦИЯ  </a:t>
            </a:r>
          </a:p>
          <a:p>
            <a:pPr algn="ctr"/>
            <a:r>
              <a:rPr lang="ru-RU" sz="2800" b="1" i="1" dirty="0" smtClean="0">
                <a:solidFill>
                  <a:srgbClr val="00B050"/>
                </a:solidFill>
              </a:rPr>
              <a:t>ПО  </a:t>
            </a:r>
          </a:p>
          <a:p>
            <a:pPr algn="ctr"/>
            <a:r>
              <a:rPr lang="ru-RU" sz="2800" b="1" i="1" dirty="0" smtClean="0">
                <a:solidFill>
                  <a:srgbClr val="00B050"/>
                </a:solidFill>
              </a:rPr>
              <a:t>ЛЕКСИЧЕСКОЙ  ТЕМЕ </a:t>
            </a:r>
          </a:p>
          <a:p>
            <a:pPr algn="ctr"/>
            <a:r>
              <a:rPr lang="ru-RU" sz="2800" b="1" i="1" dirty="0" smtClean="0"/>
              <a:t> </a:t>
            </a:r>
            <a:r>
              <a:rPr lang="ru-RU" sz="2800" b="1" i="1" dirty="0" smtClean="0">
                <a:solidFill>
                  <a:srgbClr val="00B050"/>
                </a:solidFill>
              </a:rPr>
              <a:t>«ПЕРЕЛЕТНЫЕ  ПТИЦЫ»</a:t>
            </a:r>
          </a:p>
          <a:p>
            <a:endParaRPr lang="ru-RU" b="1" i="1" dirty="0" smtClean="0">
              <a:solidFill>
                <a:srgbClr val="00B050"/>
              </a:solidFill>
            </a:endParaRPr>
          </a:p>
          <a:p>
            <a:endParaRPr lang="ru-RU" b="1" i="1" dirty="0" smtClean="0">
              <a:solidFill>
                <a:srgbClr val="00B050"/>
              </a:solidFill>
            </a:endParaRPr>
          </a:p>
          <a:p>
            <a:endParaRPr lang="ru-RU" b="1" i="1" dirty="0" smtClean="0">
              <a:solidFill>
                <a:srgbClr val="00B050"/>
              </a:solidFill>
            </a:endParaRPr>
          </a:p>
          <a:p>
            <a:endParaRPr lang="ru-RU" b="1" i="1" dirty="0" smtClean="0">
              <a:solidFill>
                <a:srgbClr val="00B050"/>
              </a:solidFill>
            </a:endParaRPr>
          </a:p>
          <a:p>
            <a:endParaRPr lang="ru-RU" b="1" i="1" dirty="0" smtClean="0">
              <a:solidFill>
                <a:srgbClr val="00B050"/>
              </a:solidFill>
            </a:endParaRPr>
          </a:p>
          <a:p>
            <a:endParaRPr lang="ru-RU" b="1" i="1" dirty="0" smtClean="0">
              <a:solidFill>
                <a:srgbClr val="00B050"/>
              </a:solidFill>
            </a:endParaRPr>
          </a:p>
          <a:p>
            <a:endParaRPr lang="ru-RU" b="1" i="1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Фон презентация - Сетевая библиоте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1472" y="571480"/>
            <a:ext cx="807249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B050"/>
                </a:solidFill>
              </a:rPr>
              <a:t>ЛЕКСИЧЕСКАЯ  ТЕМА   «ПЕРЕЛЕТНЫЕ  ПТИЦЫ»     		                                                                                                     Рекомендуется: вспомнить с ребенком названия перелетных птиц, которые прилетают к нам весной  (их названия, внешний вид и отличительные признаки); обратить внимание на сезонные изменения в живой и неживой природе; рассказать ребенку о том, какую пользу приносят перелетные птицы; учить бережному отношению к живой природе; по возможности понаблюдать за жизнью перелетных птиц весной во время прогулки.	</a:t>
            </a:r>
            <a:r>
              <a:rPr lang="ru-RU" dirty="0" smtClean="0"/>
              <a:t>		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презентация - Сетевая библиоте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357166"/>
            <a:ext cx="81439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B050"/>
                </a:solidFill>
              </a:rPr>
              <a:t>Проблемные вопросы: </a:t>
            </a:r>
          </a:p>
          <a:p>
            <a:pPr>
              <a:buFont typeface="Wingdings" pitchFamily="2" charset="2"/>
              <a:buChar char="q"/>
            </a:pPr>
            <a:r>
              <a:rPr lang="ru-RU" sz="2000" b="1" i="1" dirty="0" smtClean="0">
                <a:solidFill>
                  <a:srgbClr val="00B050"/>
                </a:solidFill>
              </a:rPr>
              <a:t>     Как перелетные птицы находят дорогу домой?	                         </a:t>
            </a:r>
          </a:p>
          <a:p>
            <a:pPr>
              <a:buFont typeface="Wingdings" pitchFamily="2" charset="2"/>
              <a:buChar char="q"/>
            </a:pPr>
            <a:r>
              <a:rPr lang="ru-RU" sz="2000" b="1" i="1" dirty="0" smtClean="0">
                <a:solidFill>
                  <a:srgbClr val="00B050"/>
                </a:solidFill>
              </a:rPr>
              <a:t>     Почему так называют: птицелов, мухоловка, скворечник, «желторотый птенец», трясогузка.</a:t>
            </a: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6146" name="Picture 2" descr="Дмитриев В.В., Птицелов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3116"/>
            <a:ext cx="2071702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 descr="35PHOTO - Рыжков Сергей - Вкусняшки мухолов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857364"/>
            <a:ext cx="2079608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0" name="Picture 6" descr="Первые скворцы. - стихи и проза на Избе-Читальн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1500174"/>
            <a:ext cx="2428892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2" name="Picture 8" descr="желторотые птенцы сидят в гнезд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500570"/>
            <a:ext cx="2214578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4" name="Picture 10" descr="В мире животных - Смотреть онлайн - Год белой трясогузки - RUTV.R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4286256"/>
            <a:ext cx="2571768" cy="2285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презентация - Сетевая библиоте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28596" y="285728"/>
            <a:ext cx="4857784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ea typeface="Times New Roman" pitchFamily="18" charset="0"/>
                <a:cs typeface="Times New Roman" pitchFamily="18" charset="0"/>
              </a:rPr>
              <a:t>Игра «Угадай птицу» - развитие внимания, памяти. (Взрослый дает характеристику птице, а ребенок угадывает и называет перелетную птицу.)                                                                                          - Из всех перелетных птиц я самый черный, важно расхаживаю по полям и ищу червяков. (Грач)                                                                                                                           - Я не строю своего гнезда, и подкидываю свои яйца в гнезда других птиц. (Кукушка)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ea typeface="Times New Roman" pitchFamily="18" charset="0"/>
                <a:cs typeface="Times New Roman" pitchFamily="18" charset="0"/>
              </a:rPr>
              <a:t>- Я пою лучше всех птиц. (Соловей)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ea typeface="Times New Roman" pitchFamily="18" charset="0"/>
                <a:cs typeface="Times New Roman" pitchFamily="18" charset="0"/>
              </a:rPr>
              <a:t>- Я черненькая, маленькая, строю свои гнезда из глины под крышами домов. (Ласточка)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ea typeface="Times New Roman" pitchFamily="18" charset="0"/>
                <a:cs typeface="Times New Roman" pitchFamily="18" charset="0"/>
              </a:rPr>
              <a:t>- Я могу подражать пению других птиц, лаю собак, кваканью лягушек. (Скворец)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ea typeface="Times New Roman" pitchFamily="18" charset="0"/>
                <a:cs typeface="Times New Roman" pitchFamily="18" charset="0"/>
              </a:rPr>
              <a:t>- Я одна из самых полезных птиц, уничтожаю мух и комаров. Когда хожу по земле, то потряхиваю своим длинным хвостиком. (Трясогузка)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ea typeface="Times New Roman" pitchFamily="18" charset="0"/>
                <a:cs typeface="Arial" pitchFamily="34" charset="0"/>
              </a:rPr>
              <a:t>- Свои гнезда я вью в ямках на земле. Люди говорят, если рано утром не слышно моего голоса – это к дождю или плохой погоде. (Жаворонок).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ea typeface="Times New Roman" pitchFamily="18" charset="0"/>
                <a:cs typeface="Arial" pitchFamily="34" charset="0"/>
              </a:rPr>
              <a:t>		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ea typeface="Times New Roman" pitchFamily="18" charset="0"/>
                <a:cs typeface="Arial" pitchFamily="34" charset="0"/>
              </a:rPr>
              <a:t>			                                      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  <p:pic>
        <p:nvPicPr>
          <p:cNvPr id="7" name="Рисунок 6" descr="Привет!"/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928670"/>
            <a:ext cx="1500198" cy="1271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Экологическая беседа о чём поют птицы. Подготовила: Рожкова В. Н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3857628"/>
            <a:ext cx="164307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оляля - Ольга - Блавацкая - Блог - Привет.ру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5605460"/>
            <a:ext cx="1785950" cy="1252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О чём поют птицы?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285728"/>
            <a:ext cx="150019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Ласточка - Ольга Владимировна Лазунин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72330" y="2786058"/>
            <a:ext cx="1714512" cy="1428735"/>
          </a:xfrm>
          <a:prstGeom prst="rect">
            <a:avLst/>
          </a:prstGeom>
          <a:noFill/>
        </p:spPr>
      </p:pic>
      <p:pic>
        <p:nvPicPr>
          <p:cNvPr id="5127" name="Picture 7" descr="Обыкновенный соловей - н - Скачать презентацию для детей - 1…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2214554"/>
            <a:ext cx="1214446" cy="1200120"/>
          </a:xfrm>
          <a:prstGeom prst="rect">
            <a:avLst/>
          </a:prstGeom>
          <a:noFill/>
        </p:spPr>
      </p:pic>
      <p:pic>
        <p:nvPicPr>
          <p:cNvPr id="5129" name="Picture 9" descr="Белая трясогузка - фотографии птицы (лат. Motacilla alba, анг. White Wagtail) / Онлайн определитель птиц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22" y="4357694"/>
            <a:ext cx="2214578" cy="162400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1757346" cy="900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346"/>
              </a:tblGrid>
              <a:tr h="9001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Фон презентация - Сетевая библиоте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214290"/>
            <a:ext cx="835824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«1-2-5» - согласование числительных с именами существительными.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				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28596" y="1285860"/>
          <a:ext cx="1785950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7" name="Овал 16"/>
          <p:cNvSpPr/>
          <p:nvPr/>
        </p:nvSpPr>
        <p:spPr>
          <a:xfrm>
            <a:off x="1142976" y="1500174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571736" y="1285860"/>
          <a:ext cx="2000264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64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9" name="Овал 18"/>
          <p:cNvSpPr/>
          <p:nvPr/>
        </p:nvSpPr>
        <p:spPr>
          <a:xfrm>
            <a:off x="2857488" y="1500174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714744" y="1500174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143504" y="1285860"/>
          <a:ext cx="3357586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86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2" name="Овал 21"/>
          <p:cNvSpPr/>
          <p:nvPr/>
        </p:nvSpPr>
        <p:spPr>
          <a:xfrm>
            <a:off x="5214942" y="1500174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929322" y="1500174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572264" y="1500174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215206" y="1500174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7858148" y="1500174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 descr="Проходной балл 2014 картинка грач для детей Поступаем вместе!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000372"/>
            <a:ext cx="1500198" cy="1023923"/>
          </a:xfrm>
          <a:prstGeom prst="rect">
            <a:avLst/>
          </a:prstGeom>
          <a:noFill/>
        </p:spPr>
      </p:pic>
      <p:pic>
        <p:nvPicPr>
          <p:cNvPr id="4101" name="Picture 5" descr="Публикации Палестинец - Форумы компании &quot;Новый Диск&quot;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4143380"/>
            <a:ext cx="1785950" cy="2476489"/>
          </a:xfrm>
          <a:prstGeom prst="rect">
            <a:avLst/>
          </a:prstGeom>
          <a:noFill/>
        </p:spPr>
      </p:pic>
      <p:pic>
        <p:nvPicPr>
          <p:cNvPr id="4103" name="Picture 7" descr="Французский винтажный стиль. Отличная идея росписи. Комментарии : Блоги Голос России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2500306"/>
            <a:ext cx="1579542" cy="2857521"/>
          </a:xfrm>
          <a:prstGeom prst="rect">
            <a:avLst/>
          </a:prstGeom>
          <a:noFill/>
        </p:spPr>
      </p:pic>
      <p:pic>
        <p:nvPicPr>
          <p:cNvPr id="30" name="Рисунок 29" descr="оляля - Ольга - Блавацкая - Блог - Привет.ру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2357430"/>
            <a:ext cx="1785950" cy="1252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Экологическая беседа о чём поют птицы. Подготовила: Рожкова В. Н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5072074"/>
            <a:ext cx="164307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О чём поют птицы?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3929066"/>
            <a:ext cx="150019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презентация - Сетевая библиоте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1521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B050"/>
                </a:solidFill>
              </a:rPr>
              <a:t>Игра «Четвертый лишний» - развитие логического мышления, свой ответ объяснить.</a:t>
            </a: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6" name="Рисунок 5" descr="оляля - Ольга - Блавацкая - Блог - Привет.ру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714488"/>
            <a:ext cx="1143008" cy="752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Экологическая беседа о чём поют птицы. Подготовила: Рожкова В. Н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1643050"/>
            <a:ext cx="107157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Wall VK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1714488"/>
            <a:ext cx="857256" cy="923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Белая трясогузка - фотографии птицы (лат. Motacilla alba, анг. White Wagtail) / Онлайн определитель птиц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1500174"/>
            <a:ext cx="1785950" cy="1195376"/>
          </a:xfrm>
          <a:prstGeom prst="rect">
            <a:avLst/>
          </a:prstGeom>
          <a:noFill/>
        </p:spPr>
      </p:pic>
      <p:pic>
        <p:nvPicPr>
          <p:cNvPr id="3076" name="Picture 4" descr="Нарисованный индюк в формате png с прозрачным фоном Abali.r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786058"/>
            <a:ext cx="1428760" cy="1306506"/>
          </a:xfrm>
          <a:prstGeom prst="rect">
            <a:avLst/>
          </a:prstGeom>
          <a:noFill/>
        </p:spPr>
      </p:pic>
      <p:pic>
        <p:nvPicPr>
          <p:cNvPr id="3078" name="Picture 6" descr="Hen And Chicken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786058"/>
            <a:ext cx="1285884" cy="1266797"/>
          </a:xfrm>
          <a:prstGeom prst="rect">
            <a:avLst/>
          </a:prstGeom>
          <a:noFill/>
        </p:spPr>
      </p:pic>
      <p:pic>
        <p:nvPicPr>
          <p:cNvPr id="3080" name="Picture 8" descr="Гусь - Скачать презентацию для детей - 18000 картинок - 900 презентаций для детей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2928934"/>
            <a:ext cx="1579542" cy="1071570"/>
          </a:xfrm>
          <a:prstGeom prst="rect">
            <a:avLst/>
          </a:prstGeom>
          <a:noFill/>
        </p:spPr>
      </p:pic>
      <p:pic>
        <p:nvPicPr>
          <p:cNvPr id="14" name="Рисунок 13" descr="Привет!"/>
          <p:cNvPicPr/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2786058"/>
            <a:ext cx="1214446" cy="1057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 descr="Французский винтажный стиль. Отличная идея росписи. Комментарии : Блоги Голос России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4071942"/>
            <a:ext cx="1071570" cy="1785926"/>
          </a:xfrm>
          <a:prstGeom prst="rect">
            <a:avLst/>
          </a:prstGeom>
          <a:noFill/>
        </p:spPr>
      </p:pic>
      <p:pic>
        <p:nvPicPr>
          <p:cNvPr id="3082" name="Picture 10" descr="Помогите опознать птицу. - Форум Мытищи Недвижимость города Мытищи и Мытищинского района. Справочник предприятий. Организации, м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4572008"/>
            <a:ext cx="1000132" cy="1000108"/>
          </a:xfrm>
          <a:prstGeom prst="rect">
            <a:avLst/>
          </a:prstGeom>
          <a:noFill/>
        </p:spPr>
      </p:pic>
      <p:pic>
        <p:nvPicPr>
          <p:cNvPr id="3084" name="Picture 12" descr="Сова картинка для детей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71802" y="4429132"/>
            <a:ext cx="1428760" cy="1196954"/>
          </a:xfrm>
          <a:prstGeom prst="rect">
            <a:avLst/>
          </a:prstGeom>
          <a:noFill/>
        </p:spPr>
      </p:pic>
      <p:pic>
        <p:nvPicPr>
          <p:cNvPr id="3086" name="Picture 14" descr="Сизый голубь (Columbia livia) голубь, клипарты, клип арт, cl…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4429132"/>
            <a:ext cx="1000132" cy="976283"/>
          </a:xfrm>
          <a:prstGeom prst="rect">
            <a:avLst/>
          </a:prstGeom>
          <a:noFill/>
        </p:spPr>
      </p:pic>
      <p:pic>
        <p:nvPicPr>
          <p:cNvPr id="3088" name="Picture 16" descr="Новости Citroёn, автосалон, ООО Картель Авто Новокузнецк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4282" y="5324493"/>
            <a:ext cx="1785950" cy="1533507"/>
          </a:xfrm>
          <a:prstGeom prst="rect">
            <a:avLst/>
          </a:prstGeom>
          <a:noFill/>
        </p:spPr>
      </p:pic>
      <p:pic>
        <p:nvPicPr>
          <p:cNvPr id="20" name="Рисунок 19" descr="Экологическая беседа о чём поют птицы. Подготовила: Рожкова В. Н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5643578"/>
            <a:ext cx="164307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что это? : О чём это я. - Украинский сервер охотника - Охотничий форум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DF4F5"/>
              </a:clrFrom>
              <a:clrTo>
                <a:srgbClr val="FDF4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5643578"/>
            <a:ext cx="2214578" cy="1428760"/>
          </a:xfrm>
          <a:prstGeom prst="rect">
            <a:avLst/>
          </a:prstGeom>
          <a:noFill/>
        </p:spPr>
      </p:pic>
      <p:pic>
        <p:nvPicPr>
          <p:cNvPr id="3092" name="Picture 20" descr="Поиск книги: Фигурка &quot;Голштейн теленок&quot; лежащий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5857892"/>
            <a:ext cx="2214578" cy="121601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презентация - Сетевая библиоте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85728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Игра «Родные слова» - образование родственных слов.               </a:t>
            </a:r>
          </a:p>
          <a:p>
            <a:r>
              <a:rPr lang="ru-RU" dirty="0" smtClean="0"/>
              <a:t>Грач – </a:t>
            </a:r>
            <a:r>
              <a:rPr lang="ru-RU" dirty="0" err="1" smtClean="0"/>
              <a:t>грачиха</a:t>
            </a:r>
            <a:r>
              <a:rPr lang="ru-RU" dirty="0" smtClean="0"/>
              <a:t>, грачонок, грачата, грачи, </a:t>
            </a:r>
            <a:r>
              <a:rPr lang="ru-RU" dirty="0" err="1" smtClean="0"/>
              <a:t>грачевники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Птица – </a:t>
            </a:r>
            <a:r>
              <a:rPr lang="ru-RU" i="1" dirty="0" smtClean="0"/>
              <a:t>птицы, птичка, птенец, птицелов, птичница, птичник</a:t>
            </a:r>
            <a:r>
              <a:rPr lang="ru-RU" dirty="0" smtClean="0"/>
              <a:t>                                                                                           Корм - …, …, …, …, … . Кукушка - …, …, …, … . Скворец - …, …, …, … </a:t>
            </a:r>
            <a:r>
              <a:rPr lang="ru-RU" smtClean="0"/>
              <a:t>. </a:t>
            </a:r>
            <a:endParaRPr lang="ru-RU" dirty="0"/>
          </a:p>
        </p:txBody>
      </p:sp>
      <p:pic>
        <p:nvPicPr>
          <p:cNvPr id="6" name="Рисунок 5" descr="О чём поют птицы?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2714620"/>
            <a:ext cx="150019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О чём поют птицы?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02" y="1785926"/>
            <a:ext cx="150019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О чём поют птицы?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2143116"/>
            <a:ext cx="150019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Возьму на воспитание птиц - Страница 31 - Ретриверы Украин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9A8D6B"/>
              </a:clrFrom>
              <a:clrTo>
                <a:srgbClr val="9A8D6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785926"/>
            <a:ext cx="3286148" cy="19288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Чёрненький грачонок. Чч (Лира Ликбеза) / Стихи.ру - национальный сервер современной поэзии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AF8531"/>
              </a:clrFrom>
              <a:clrTo>
                <a:srgbClr val="AF853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2214554"/>
            <a:ext cx="1500168" cy="10048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4" name="Picture 6" descr="Ижевск заполонили грач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000504"/>
            <a:ext cx="3214710" cy="19478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презентация - Сетевая библиоте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Схемы описательных рассказов - Схемы-алгоритмы - Фотоальбом …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71546"/>
            <a:ext cx="7500990" cy="550072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357166"/>
            <a:ext cx="80724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Составить описательный рассказ о ласточке по плану: </a:t>
            </a:r>
            <a:endParaRPr lang="ru-RU" sz="2000" dirty="0"/>
          </a:p>
        </p:txBody>
      </p:sp>
      <p:pic>
        <p:nvPicPr>
          <p:cNvPr id="8" name="Picture 3" descr="Проходной балл 2014 картинка грач для детей Поступаем вместе!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20" y="142852"/>
            <a:ext cx="1500198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презентация - Сетевая библиоте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57224" y="738664"/>
            <a:ext cx="7143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Литература: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714348" y="285728"/>
            <a:ext cx="7643866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2A272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2A272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2A272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2A272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Смирнова Л.Н. Логопедия в детском саду. Занятия с детьми 6-7 лет с общим недоразвитием речи. Пособие для логопедов, дефектологов и воспитателей.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М.: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Мозаика-Синтез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2007.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96 с.                                                                                                      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Агранович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З.Е. Сборник домашних заданий в помощь логопедам и родителям для преодоления лексико-грамматического недоразвития речи у дошкольников с ОНР.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СПб.: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ДЕТСТВО-ПРЕСС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2002.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128с. 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85786" y="1857364"/>
            <a:ext cx="7429552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2A272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2A272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2A272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2A272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2A272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Усачёв А.А. Великий могучий русский язык: Крылатые слова в стихах и картинках для детей всех возрастов / 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Худож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                                           В.О. 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Уборевич-Боровский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– М.: Полиграф - Проект; Дрофа-Плюс, 2012. – 256 с.: ил.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Граб</a:t>
            </a:r>
            <a:r>
              <a:rPr kumimoji="0" lang="ru-RU" b="1" i="1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Л.М. Тематическое планирование коррекционной работы в логопедической группе для детей с ОНР/ Л.М. Граб. – М.: «Издательство Гном и Д», 2005. – 56 с.                                                                      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431</Words>
  <Application>Microsoft Office PowerPoint</Application>
  <PresentationFormat>Экран 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AdmiK</dc:creator>
  <cp:lastModifiedBy>User</cp:lastModifiedBy>
  <cp:revision>13</cp:revision>
  <dcterms:created xsi:type="dcterms:W3CDTF">2015-03-16T16:08:46Z</dcterms:created>
  <dcterms:modified xsi:type="dcterms:W3CDTF">2020-04-10T07:15:10Z</dcterms:modified>
</cp:coreProperties>
</file>