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1" autoAdjust="0"/>
    <p:restoredTop sz="94684" autoAdjust="0"/>
  </p:normalViewPr>
  <p:slideViewPr>
    <p:cSldViewPr>
      <p:cViewPr>
        <p:scale>
          <a:sx n="50" d="100"/>
          <a:sy n="50" d="100"/>
        </p:scale>
        <p:origin x="-2112" y="-8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2EEFF-049C-4EB2-A38D-C33B34D37A5B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9BC0A-3165-4B75-A92C-ECCF1D9143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92696"/>
            <a:ext cx="7560840" cy="5688632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Детский сад №30</a:t>
            </a:r>
          </a:p>
          <a:p>
            <a:r>
              <a:rPr lang="ru-RU" sz="5400" b="1" i="1" dirty="0" smtClean="0">
                <a:solidFill>
                  <a:srgbClr val="FF0000"/>
                </a:solidFill>
              </a:rPr>
              <a:t>« Одуванчик»</a:t>
            </a:r>
          </a:p>
          <a:p>
            <a:r>
              <a:rPr lang="ru-RU" sz="5400" b="1" dirty="0">
                <a:solidFill>
                  <a:srgbClr val="002060"/>
                </a:solidFill>
              </a:rPr>
              <a:t>п</a:t>
            </a:r>
            <a:r>
              <a:rPr lang="ru-RU" sz="5400" b="1" dirty="0" smtClean="0">
                <a:solidFill>
                  <a:srgbClr val="002060"/>
                </a:solidFill>
              </a:rPr>
              <a:t>ериод самоизоляции</a:t>
            </a:r>
          </a:p>
          <a:p>
            <a:endParaRPr lang="ru-RU" sz="4000" b="1" dirty="0" smtClean="0">
              <a:solidFill>
                <a:srgbClr val="002060"/>
              </a:solidFill>
            </a:endParaRPr>
          </a:p>
          <a:p>
            <a:endParaRPr lang="ru-RU" sz="4000" b="1" dirty="0">
              <a:solidFill>
                <a:srgbClr val="002060"/>
              </a:solidFill>
            </a:endParaRPr>
          </a:p>
          <a:p>
            <a:r>
              <a:rPr lang="en-US" sz="4000" b="1" dirty="0" smtClean="0">
                <a:solidFill>
                  <a:srgbClr val="002060"/>
                </a:solidFill>
              </a:rPr>
              <a:t>#</a:t>
            </a:r>
            <a:r>
              <a:rPr lang="ru-RU" sz="4000" b="1" dirty="0" err="1" smtClean="0">
                <a:solidFill>
                  <a:srgbClr val="002060"/>
                </a:solidFill>
              </a:rPr>
              <a:t>сидимдома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2" name="К.Костин - Одуванчик (minu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4512" y="580526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4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08720"/>
            <a:ext cx="3431704" cy="423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80728"/>
            <a:ext cx="345638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04664"/>
            <a:ext cx="4081128" cy="544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 l="2660" t="8511" r="4787" b="6383"/>
          <a:stretch>
            <a:fillRect/>
          </a:stretch>
        </p:blipFill>
        <p:spPr bwMode="auto">
          <a:xfrm>
            <a:off x="4499992" y="548680"/>
            <a:ext cx="41764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 t="22481" r="2943" b="19713"/>
          <a:stretch>
            <a:fillRect/>
          </a:stretch>
        </p:blipFill>
        <p:spPr bwMode="auto">
          <a:xfrm>
            <a:off x="251520" y="3356992"/>
            <a:ext cx="41764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20688"/>
            <a:ext cx="3964242" cy="528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…И пока в доме детский смех,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От игрушек некуда деться –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Вы  на свете счастливее всех!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Берегите, пожалуйста ,  ДЕТСТВО!</a:t>
            </a:r>
          </a:p>
          <a:p>
            <a:pPr>
              <a:buNone/>
            </a:pPr>
            <a:endParaRPr lang="en-US" sz="4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       </a:t>
            </a:r>
            <a:r>
              <a:rPr lang="en-US" sz="3600" b="1" dirty="0" smtClean="0">
                <a:solidFill>
                  <a:srgbClr val="002060"/>
                </a:solidFill>
              </a:rPr>
              <a:t>#</a:t>
            </a:r>
            <a:r>
              <a:rPr lang="ru-RU" sz="3600" b="1" dirty="0" err="1" smtClean="0">
                <a:solidFill>
                  <a:srgbClr val="002060"/>
                </a:solidFill>
              </a:rPr>
              <a:t>оставайтесьвместеснамидома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                            </a:t>
            </a:r>
          </a:p>
          <a:p>
            <a:pPr>
              <a:buNone/>
            </a:pP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ФОТОАЛЬБОМ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группы №2 « Улыбка»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3"/>
            <a:ext cx="7848872" cy="19442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               </a:t>
            </a:r>
            <a:r>
              <a:rPr lang="ru-RU" sz="4000" b="1" i="1" dirty="0" smtClean="0">
                <a:solidFill>
                  <a:srgbClr val="00B050"/>
                </a:solidFill>
              </a:rPr>
              <a:t>Раздел 1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00B050"/>
                </a:solidFill>
              </a:rPr>
              <a:t>             </a:t>
            </a:r>
            <a:r>
              <a:rPr lang="ru-RU" sz="4000" b="1" i="1" dirty="0" smtClean="0">
                <a:solidFill>
                  <a:srgbClr val="FF0066"/>
                </a:solidFill>
              </a:rPr>
              <a:t>« Мы любим сказки»</a:t>
            </a:r>
          </a:p>
          <a:p>
            <a:pPr>
              <a:buNone/>
            </a:pPr>
            <a:endParaRPr lang="ru-RU" sz="4000" dirty="0">
              <a:solidFill>
                <a:srgbClr val="FF0066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429000"/>
            <a:ext cx="237626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092" t="2992" r="709" b="20213"/>
          <a:stretch>
            <a:fillRect/>
          </a:stretch>
        </p:blipFill>
        <p:spPr bwMode="auto">
          <a:xfrm>
            <a:off x="467544" y="404664"/>
            <a:ext cx="374441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4664"/>
            <a:ext cx="367392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76672"/>
            <a:ext cx="4987695" cy="5477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16755" r="1512" b="20027"/>
          <a:stretch>
            <a:fillRect/>
          </a:stretch>
        </p:blipFill>
        <p:spPr bwMode="auto">
          <a:xfrm rot="16200000">
            <a:off x="5060367" y="-155709"/>
            <a:ext cx="3163222" cy="428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t="23052" r="21505" b="34219"/>
          <a:stretch>
            <a:fillRect/>
          </a:stretch>
        </p:blipFill>
        <p:spPr bwMode="auto">
          <a:xfrm>
            <a:off x="251520" y="3212976"/>
            <a:ext cx="446449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4664"/>
            <a:ext cx="4486300" cy="5405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04664"/>
            <a:ext cx="3384376" cy="484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664800" cy="48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</a:t>
            </a:r>
            <a:r>
              <a:rPr lang="ru-RU" b="1" i="1" dirty="0" smtClean="0">
                <a:solidFill>
                  <a:srgbClr val="00B050"/>
                </a:solidFill>
              </a:rPr>
              <a:t>Раздел 2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             </a:t>
            </a:r>
            <a:r>
              <a:rPr lang="ru-RU" b="1" i="1" dirty="0" smtClean="0">
                <a:solidFill>
                  <a:srgbClr val="FF0066"/>
                </a:solidFill>
              </a:rPr>
              <a:t>« </a:t>
            </a:r>
            <a:r>
              <a:rPr lang="ru-RU" b="1" i="1" dirty="0" smtClean="0">
                <a:solidFill>
                  <a:srgbClr val="FF0066"/>
                </a:solidFill>
              </a:rPr>
              <a:t>Готовимся к празднику </a:t>
            </a:r>
          </a:p>
          <a:p>
            <a:pPr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                        Светлой </a:t>
            </a:r>
            <a:r>
              <a:rPr lang="ru-RU" b="1" i="1" dirty="0" smtClean="0">
                <a:solidFill>
                  <a:srgbClr val="FF0066"/>
                </a:solidFill>
              </a:rPr>
              <a:t>Пасхи»</a:t>
            </a:r>
          </a:p>
          <a:p>
            <a:pPr>
              <a:buNone/>
            </a:pPr>
            <a:endParaRPr lang="ru-RU" b="1" i="1" dirty="0">
              <a:solidFill>
                <a:srgbClr val="FF0066"/>
              </a:solidFill>
            </a:endParaRPr>
          </a:p>
          <a:p>
            <a:pPr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t="14174" r="-2003"/>
          <a:stretch>
            <a:fillRect/>
          </a:stretch>
        </p:blipFill>
        <p:spPr bwMode="auto">
          <a:xfrm>
            <a:off x="2411760" y="2564904"/>
            <a:ext cx="4536504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r="601" b="27363"/>
          <a:stretch>
            <a:fillRect/>
          </a:stretch>
        </p:blipFill>
        <p:spPr bwMode="auto">
          <a:xfrm>
            <a:off x="611560" y="332656"/>
            <a:ext cx="3990759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r="3859" b="25272"/>
          <a:stretch>
            <a:fillRect/>
          </a:stretch>
        </p:blipFill>
        <p:spPr bwMode="auto">
          <a:xfrm>
            <a:off x="4860032" y="2420888"/>
            <a:ext cx="396044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63</Words>
  <Application>Microsoft Office PowerPoint</Application>
  <PresentationFormat>Экран (4:3)</PresentationFormat>
  <Paragraphs>20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ФОТОАЛЬБОМ группы №2 « Улыбка»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12</cp:revision>
  <dcterms:created xsi:type="dcterms:W3CDTF">2020-04-23T10:36:01Z</dcterms:created>
  <dcterms:modified xsi:type="dcterms:W3CDTF">2020-04-24T09:17:07Z</dcterms:modified>
</cp:coreProperties>
</file>