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84" autoAdjust="0"/>
  </p:normalViewPr>
  <p:slideViewPr>
    <p:cSldViewPr>
      <p:cViewPr>
        <p:scale>
          <a:sx n="50" d="100"/>
          <a:sy n="50" d="100"/>
        </p:scale>
        <p:origin x="-211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EEFF-049C-4EB2-A38D-C33B34D37A5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BC0A-3165-4B75-A92C-ECCF1D9143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560840" cy="568863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Детский сад №30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« Одуванчик»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</a:rPr>
              <a:t>ериод самоизоляции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#</a:t>
            </a:r>
            <a:r>
              <a:rPr lang="ru-RU" sz="4000" b="1" dirty="0" err="1" smtClean="0">
                <a:solidFill>
                  <a:srgbClr val="002060"/>
                </a:solidFill>
              </a:rPr>
              <a:t>сидимдома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К.Костин - Одуванчик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4512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431704" cy="42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4563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081128" cy="544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660" t="8511" r="4787" b="6383"/>
          <a:stretch>
            <a:fillRect/>
          </a:stretch>
        </p:blipFill>
        <p:spPr bwMode="auto">
          <a:xfrm>
            <a:off x="4499992" y="548680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t="22481" r="2943" b="19713"/>
          <a:stretch>
            <a:fillRect/>
          </a:stretch>
        </p:blipFill>
        <p:spPr bwMode="auto">
          <a:xfrm>
            <a:off x="251520" y="3356992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964242" cy="52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…И пока в доме детский смех,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От игрушек некуда деться –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Вы  на свете счастливее всех!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Берегите, пожалуйста ,  ДЕТСТВО!</a:t>
            </a:r>
          </a:p>
          <a:p>
            <a:pPr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</a:t>
            </a:r>
            <a:r>
              <a:rPr lang="en-US" sz="3600" b="1" dirty="0" smtClean="0">
                <a:solidFill>
                  <a:srgbClr val="002060"/>
                </a:solidFill>
              </a:rPr>
              <a:t>#</a:t>
            </a:r>
            <a:r>
              <a:rPr lang="ru-RU" sz="3600" b="1" dirty="0" err="1" smtClean="0">
                <a:solidFill>
                  <a:srgbClr val="002060"/>
                </a:solidFill>
              </a:rPr>
              <a:t>оставайтесьвместеснамидома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          </a:t>
            </a:r>
          </a:p>
          <a:p>
            <a:pPr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ФОТОАЛЬБОМ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группы №2 « Улыбка»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3"/>
            <a:ext cx="7848872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</a:t>
            </a:r>
            <a:r>
              <a:rPr lang="ru-RU" sz="4000" b="1" i="1" dirty="0" smtClean="0">
                <a:solidFill>
                  <a:srgbClr val="00B050"/>
                </a:solidFill>
              </a:rPr>
              <a:t>Раздел 1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             </a:t>
            </a:r>
            <a:r>
              <a:rPr lang="ru-RU" sz="4000" b="1" i="1" dirty="0" smtClean="0">
                <a:solidFill>
                  <a:srgbClr val="FF0066"/>
                </a:solidFill>
              </a:rPr>
              <a:t>« Мы любим сказки»</a:t>
            </a:r>
          </a:p>
          <a:p>
            <a:pPr>
              <a:buNone/>
            </a:pPr>
            <a:endParaRPr lang="ru-RU" sz="4000" dirty="0">
              <a:solidFill>
                <a:srgbClr val="FF00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92" t="2992" r="709" b="20213"/>
          <a:stretch>
            <a:fillRect/>
          </a:stretch>
        </p:blipFill>
        <p:spPr bwMode="auto">
          <a:xfrm>
            <a:off x="467544" y="404664"/>
            <a:ext cx="37444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673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987695" cy="547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6755" r="1512" b="20027"/>
          <a:stretch>
            <a:fillRect/>
          </a:stretch>
        </p:blipFill>
        <p:spPr bwMode="auto">
          <a:xfrm rot="16200000">
            <a:off x="5060367" y="-155709"/>
            <a:ext cx="3163222" cy="42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3052" r="21505" b="34219"/>
          <a:stretch>
            <a:fillRect/>
          </a:stretch>
        </p:blipFill>
        <p:spPr bwMode="auto">
          <a:xfrm>
            <a:off x="251520" y="3212976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486300" cy="540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384376" cy="48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664800" cy="48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b="1" i="1" dirty="0" smtClean="0">
                <a:solidFill>
                  <a:srgbClr val="00B050"/>
                </a:solidFill>
              </a:rPr>
              <a:t>Раздел 2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        </a:t>
            </a:r>
            <a:r>
              <a:rPr lang="ru-RU" b="1" i="1" dirty="0" smtClean="0">
                <a:solidFill>
                  <a:srgbClr val="FF0066"/>
                </a:solidFill>
              </a:rPr>
              <a:t>« </a:t>
            </a:r>
            <a:r>
              <a:rPr lang="ru-RU" b="1" i="1" dirty="0" smtClean="0">
                <a:solidFill>
                  <a:srgbClr val="FF0066"/>
                </a:solidFill>
              </a:rPr>
              <a:t>Готовимся к празднику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                        Светлой </a:t>
            </a:r>
            <a:r>
              <a:rPr lang="ru-RU" b="1" i="1" dirty="0" smtClean="0">
                <a:solidFill>
                  <a:srgbClr val="FF0066"/>
                </a:solidFill>
              </a:rPr>
              <a:t>Пасхи»</a:t>
            </a:r>
          </a:p>
          <a:p>
            <a:pPr>
              <a:buNone/>
            </a:pPr>
            <a:endParaRPr lang="ru-RU" b="1" i="1" dirty="0">
              <a:solidFill>
                <a:srgbClr val="FF0066"/>
              </a:solidFill>
            </a:endParaRP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4174" r="-2003"/>
          <a:stretch>
            <a:fillRect/>
          </a:stretch>
        </p:blipFill>
        <p:spPr bwMode="auto">
          <a:xfrm>
            <a:off x="2411760" y="2564904"/>
            <a:ext cx="453650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601" b="27363"/>
          <a:stretch>
            <a:fillRect/>
          </a:stretch>
        </p:blipFill>
        <p:spPr bwMode="auto">
          <a:xfrm>
            <a:off x="611560" y="332656"/>
            <a:ext cx="39907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3859" b="25272"/>
          <a:stretch>
            <a:fillRect/>
          </a:stretch>
        </p:blipFill>
        <p:spPr bwMode="auto">
          <a:xfrm>
            <a:off x="4860032" y="2420888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63</Words>
  <Application>Microsoft Office PowerPoint</Application>
  <PresentationFormat>Экран (4:3)</PresentationFormat>
  <Paragraphs>20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ФОТОАЛЬБОМ группы №2 « Улыбка»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12</cp:revision>
  <dcterms:created xsi:type="dcterms:W3CDTF">2020-04-23T10:36:01Z</dcterms:created>
  <dcterms:modified xsi:type="dcterms:W3CDTF">2020-04-24T09:17:07Z</dcterms:modified>
</cp:coreProperties>
</file>