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70" r:id="rId4"/>
    <p:sldId id="261" r:id="rId5"/>
    <p:sldId id="263" r:id="rId6"/>
    <p:sldId id="264" r:id="rId7"/>
    <p:sldId id="265" r:id="rId8"/>
    <p:sldId id="268" r:id="rId9"/>
    <p:sldId id="26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A15B53-FC53-434F-AFFC-326075DE08D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789711-C37B-4F5D-A169-9ADC8003F8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1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2304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«Лето в гости к нам пришло!»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276872"/>
            <a:ext cx="3824661" cy="4310940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79712" y="285293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лета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570401" y="3649430"/>
            <a:ext cx="3547014" cy="72008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перепутал художник?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570401" y="5466066"/>
            <a:ext cx="3528392" cy="57606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Летние загадки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572600" y="4581128"/>
            <a:ext cx="3558041" cy="6564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отличия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право 11">
            <a:hlinkClick r:id="rId7" action="ppaction://hlinksldjump"/>
          </p:cNvPr>
          <p:cNvSpPr/>
          <p:nvPr/>
        </p:nvSpPr>
        <p:spPr>
          <a:xfrm>
            <a:off x="7814385" y="6309320"/>
            <a:ext cx="1149212" cy="4766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90872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</p:txBody>
      </p:sp>
      <p:pic>
        <p:nvPicPr>
          <p:cNvPr id="4099" name="Picture 3" descr="B:\Ирочка\Изображения\для презентации\весна\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23828" y="2420888"/>
            <a:ext cx="3600400" cy="370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11724"/>
            <a:ext cx="7892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признаки лета</a:t>
            </a: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C:\Users\User\Desktop\71646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87" y="2396221"/>
            <a:ext cx="1850323" cy="19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kogda_sajat_podsnejniki_2019_posadka_i_uhod_v_otkritom_gru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1931604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18" y="1031013"/>
            <a:ext cx="1474539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jarko-svet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18" y="841186"/>
            <a:ext cx="1695013" cy="17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2603080330222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5" y="2371675"/>
            <a:ext cx="1802915" cy="18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icicles-border-png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57" y="2204864"/>
            <a:ext cx="1842748" cy="150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depositphotos_57594035-stock-illustration-melting-snowman-in-a-pudd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28" y="4725144"/>
            <a:ext cx="1925152" cy="19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User\Desktop\1266615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17" y="4158683"/>
            <a:ext cx="1965598" cy="19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rId10" action="ppaction://hlinksldjump"/>
          </p:cNvPr>
          <p:cNvSpPr/>
          <p:nvPr/>
        </p:nvSpPr>
        <p:spPr>
          <a:xfrm>
            <a:off x="7814385" y="6309320"/>
            <a:ext cx="1149212" cy="4766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076" y="278262"/>
            <a:ext cx="4104456" cy="3062137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6876256" y="138183"/>
            <a:ext cx="864096" cy="792088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876256" y="952572"/>
            <a:ext cx="864096" cy="792088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6883002" y="1809331"/>
            <a:ext cx="864096" cy="792088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876256" y="2642841"/>
            <a:ext cx="864096" cy="792088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6876256" y="3502763"/>
            <a:ext cx="864096" cy="792088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876256" y="4349813"/>
            <a:ext cx="864096" cy="792088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883002" y="5147498"/>
            <a:ext cx="864096" cy="792088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6883002" y="5988951"/>
            <a:ext cx="864096" cy="792088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076" y="3538598"/>
            <a:ext cx="4104456" cy="306213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93254"/>
            <a:ext cx="624977" cy="632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76" y="2316199"/>
            <a:ext cx="570856" cy="4027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04" y="796236"/>
            <a:ext cx="750083" cy="5303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94" y="1493254"/>
            <a:ext cx="536111" cy="8690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39" y="625122"/>
            <a:ext cx="1175241" cy="669933"/>
          </a:xfrm>
          <a:prstGeom prst="rect">
            <a:avLst/>
          </a:prstGeom>
        </p:spPr>
      </p:pic>
      <p:pic>
        <p:nvPicPr>
          <p:cNvPr id="1027" name="Picture 3" descr="C:\Users\User\Desktop\07_45407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34" y="5710562"/>
            <a:ext cx="850334" cy="6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seagull_10_clear_cut_by_astoko-d9blws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74" y="4073119"/>
            <a:ext cx="451863" cy="6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0_14b8b2_3919a9c_or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87" y="5525673"/>
            <a:ext cx="537134" cy="4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>
            <a:hlinkClick r:id="rId11" action="ppaction://hlinksldjump"/>
          </p:cNvPr>
          <p:cNvSpPr/>
          <p:nvPr/>
        </p:nvSpPr>
        <p:spPr>
          <a:xfrm>
            <a:off x="7814385" y="6309320"/>
            <a:ext cx="1149212" cy="4766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52162"/>
            <a:ext cx="8502686" cy="5737652"/>
          </a:xfrm>
          <a:prstGeom prst="rect">
            <a:avLst/>
          </a:prstGeom>
          <a:noFill/>
        </p:spPr>
      </p:pic>
      <p:pic>
        <p:nvPicPr>
          <p:cNvPr id="2054" name="Picture 6" descr="B:\Ирочка\Изображения\для презентации\весна\снег на крыш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149" y="188640"/>
            <a:ext cx="4410103" cy="2880320"/>
          </a:xfrm>
          <a:prstGeom prst="rect">
            <a:avLst/>
          </a:prstGeom>
          <a:noFill/>
        </p:spPr>
      </p:pic>
      <p:pic>
        <p:nvPicPr>
          <p:cNvPr id="2055" name="Picture 7" descr="B:\Ирочка\Изображения\для презентации\весна\снег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221" y="3468844"/>
            <a:ext cx="8496944" cy="2957612"/>
          </a:xfrm>
          <a:prstGeom prst="rect">
            <a:avLst/>
          </a:prstGeom>
          <a:noFill/>
        </p:spPr>
      </p:pic>
      <p:pic>
        <p:nvPicPr>
          <p:cNvPr id="2056" name="Picture 8" descr="B:\Ирочка\Изображения\для презентации\весна\зима ребенок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05655" y="4011349"/>
            <a:ext cx="1440160" cy="1872603"/>
          </a:xfrm>
          <a:prstGeom prst="rect">
            <a:avLst/>
          </a:prstGeom>
          <a:noFill/>
        </p:spPr>
      </p:pic>
      <p:pic>
        <p:nvPicPr>
          <p:cNvPr id="2058" name="Picture 10" descr="B:\Ирочка\Изображения\для презентации\весна\снеговик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39105" y="3068960"/>
            <a:ext cx="1432991" cy="1680220"/>
          </a:xfrm>
          <a:prstGeom prst="rect">
            <a:avLst/>
          </a:prstGeom>
          <a:noFill/>
        </p:spPr>
      </p:pic>
      <p:pic>
        <p:nvPicPr>
          <p:cNvPr id="2060" name="Picture 12" descr="B:\Ирочка\Изображения\для презентации\весна\солнце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2302" y="404664"/>
            <a:ext cx="1205361" cy="1152128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8" action="ppaction://hlinksldjump"/>
          </p:cNvPr>
          <p:cNvSpPr/>
          <p:nvPr/>
        </p:nvSpPr>
        <p:spPr>
          <a:xfrm>
            <a:off x="7814385" y="6309320"/>
            <a:ext cx="1149212" cy="4766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88640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Летние загадки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6935" y="979791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Ну-ка, кто из вас ответит: </a:t>
            </a:r>
          </a:p>
          <a:p>
            <a:pPr algn="ctr"/>
            <a:r>
              <a:rPr lang="ru-RU" sz="2800" dirty="0"/>
              <a:t>Не огонь, а больно жжет, </a:t>
            </a:r>
          </a:p>
          <a:p>
            <a:pPr algn="ctr"/>
            <a:r>
              <a:rPr lang="ru-RU" sz="2800" dirty="0"/>
              <a:t>Не фонарь, а ярко светит, </a:t>
            </a:r>
          </a:p>
          <a:p>
            <a:pPr algn="ctr"/>
            <a:r>
              <a:rPr lang="ru-RU" sz="2800" dirty="0"/>
              <a:t>И не пекарь, а печет?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9183" y="3041894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3159" y="3861048"/>
            <a:ext cx="2808312" cy="2633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00350" y="764704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После дождя бывает, </a:t>
            </a:r>
          </a:p>
          <a:p>
            <a:pPr algn="ctr"/>
            <a:r>
              <a:rPr lang="ru-RU" sz="2800" dirty="0"/>
              <a:t>полнеба закрывает. </a:t>
            </a:r>
          </a:p>
          <a:p>
            <a:pPr algn="ctr"/>
            <a:r>
              <a:rPr lang="ru-RU" sz="2800" dirty="0"/>
              <a:t>Дуга красивая, цветная</a:t>
            </a:r>
          </a:p>
          <a:p>
            <a:pPr algn="ctr"/>
            <a:r>
              <a:rPr lang="ru-RU" sz="2800" dirty="0"/>
              <a:t>Появится, затем растает.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3868" y="2816932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2749" y="4149080"/>
            <a:ext cx="3975962" cy="21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51620" y="692696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Он песчаный, ждет нас летом,</a:t>
            </a:r>
          </a:p>
          <a:p>
            <a:pPr algn="ctr"/>
            <a:r>
              <a:rPr lang="ru-RU" sz="2800" dirty="0"/>
              <a:t>Светят теплые лучи.</a:t>
            </a:r>
          </a:p>
          <a:p>
            <a:pPr algn="ctr"/>
            <a:r>
              <a:rPr lang="ru-RU" sz="2800" dirty="0"/>
              <a:t>И на берегу прогретом</a:t>
            </a:r>
          </a:p>
          <a:p>
            <a:pPr algn="ctr"/>
            <a:r>
              <a:rPr lang="ru-RU" sz="2800" dirty="0"/>
              <a:t>Дети лепят куличи.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3868" y="2751804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645024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51619" y="671408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Льет повсюду проливной,</a:t>
            </a:r>
          </a:p>
          <a:p>
            <a:pPr algn="ctr"/>
            <a:r>
              <a:rPr lang="ru-RU" sz="2800" dirty="0"/>
              <a:t>По следам бежит за мной.</a:t>
            </a:r>
          </a:p>
          <a:p>
            <a:pPr algn="ctr"/>
            <a:r>
              <a:rPr lang="ru-RU" sz="2800" dirty="0"/>
              <a:t>От него не убежать,</a:t>
            </a:r>
          </a:p>
          <a:p>
            <a:pPr algn="ctr"/>
            <a:r>
              <a:rPr lang="ru-RU" sz="2800" dirty="0"/>
              <a:t>Лучше где-то переждать…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3868" y="2781362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710" y="3645024"/>
            <a:ext cx="3120579" cy="2916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3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:\Ирочка\Изображения\для презентации\весна\1353698673-0509985-www.nevsepic.com.u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8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51619" y="836712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Стоят в поле сестрички:</a:t>
            </a:r>
          </a:p>
          <a:p>
            <a:pPr algn="ctr"/>
            <a:r>
              <a:rPr lang="ru-RU" sz="2800" dirty="0"/>
              <a:t>Жёлтый глазок,</a:t>
            </a:r>
          </a:p>
          <a:p>
            <a:pPr algn="ctr"/>
            <a:r>
              <a:rPr lang="ru-RU" sz="2800" dirty="0"/>
              <a:t>Белые реснички.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3868" y="2781362"/>
            <a:ext cx="23762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Узнать ответ</a:t>
            </a:r>
            <a:endParaRPr lang="ru-RU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3789040"/>
            <a:ext cx="4032448" cy="2520279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14385" y="6309320"/>
            <a:ext cx="1149212" cy="47667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screen"/>
          <a:stretch>
            <a:fillRect/>
          </a:stretch>
        </a:blipFill>
        <a:ln>
          <a:solidFill>
            <a:srgbClr val="92D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990</TotalTime>
  <Words>128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Georgia</vt:lpstr>
      <vt:lpstr>Tahoma</vt:lpstr>
      <vt:lpstr>Trebuchet MS</vt:lpstr>
      <vt:lpstr>Воздушный поток</vt:lpstr>
      <vt:lpstr>«Лето в гости к нам пришло!»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Мк Нева</cp:lastModifiedBy>
  <cp:revision>94</cp:revision>
  <dcterms:created xsi:type="dcterms:W3CDTF">2017-03-27T19:51:48Z</dcterms:created>
  <dcterms:modified xsi:type="dcterms:W3CDTF">2019-05-31T08:20:30Z</dcterms:modified>
</cp:coreProperties>
</file>