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17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43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69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224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3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8082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18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9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79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817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9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07D54-6A8E-4315-A4D1-E85E5BF20EC3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919EA-F20D-4C13-B32D-9B3941700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213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3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4033"/>
          <a:stretch/>
        </p:blipFill>
        <p:spPr>
          <a:xfrm>
            <a:off x="-1" y="0"/>
            <a:ext cx="9144001" cy="68375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9522" y="1358922"/>
            <a:ext cx="55205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 ПОВЕДЕНИЯ </a:t>
            </a:r>
          </a:p>
          <a:p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ДЕТСКОМ САДУ</a:t>
            </a:r>
          </a:p>
          <a:p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СТИХАХ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40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08384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204" y="669962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Заяц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куколкой играл-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Платье куклы разорвал.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Взял потом себе машинку-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Разобрал наполовину. </a:t>
            </a:r>
          </a:p>
          <a:p>
            <a:pPr lvl="0"/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Мячик маленький нашел-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мячик проколол.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когда конструктор взял-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детали растерял! </a:t>
            </a:r>
          </a:p>
          <a:p>
            <a:pPr lvl="0"/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играть теперь другим?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Нет, не надо быть таким!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игрушки берегите</a:t>
            </a: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заботливо храните.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2248" y="0"/>
            <a:ext cx="30179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Берегите игрушки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229" y="1894079"/>
            <a:ext cx="2262472" cy="2580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5905" y="1251314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7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43000" y="-1142998"/>
            <a:ext cx="6858001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5483" y="3652175"/>
            <a:ext cx="5471317" cy="32313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061" y="852056"/>
            <a:ext cx="3629025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07086" y="1093631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Дождь на улице опять,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дождем пришлось гулять.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Луж вокруг полным-полно,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зверюшкам все равно. </a:t>
            </a:r>
          </a:p>
          <a:p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Скачут, бегают, играют,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лужах лодочки пускают.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прогулке от зверят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Брызги в стороны летят. </a:t>
            </a:r>
          </a:p>
          <a:p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4267" y="349357"/>
            <a:ext cx="3962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прогулке не пачкайся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4621" y="51631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промокли, извозились,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часа потом сушились!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6196" y="84399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124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012" y="648270"/>
            <a:ext cx="8618562" cy="62097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2012" y="648270"/>
            <a:ext cx="541474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Возились зверюшки в снегу, как мальчишки,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Промокли и варежки их, и штанишки.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сушилку бы нужно им все положить,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ж позабыли штаны просушить.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09884" y="219544"/>
            <a:ext cx="3849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ходи в мокрой одежде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87505" y="2508157"/>
            <a:ext cx="52612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улице холод, зима и мороз,</a:t>
            </a: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Замерзнут зверюшки, их жалко до слез! </a:t>
            </a:r>
          </a:p>
          <a:p>
            <a:pPr lvl="0"/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Сушите одежду, советую вам,</a:t>
            </a: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 в мокром потом не идти по домам.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8111" y="4335813"/>
            <a:ext cx="1899359" cy="23257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7295" y="152404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552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19050"/>
            <a:ext cx="9753600" cy="68961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450" y="1132390"/>
            <a:ext cx="1400175" cy="1619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54075" y="904981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Не устали? Хватит сил?-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Филин вежливо спросил.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сказал: — Сегодня я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Обращаюсь к тем друзьям,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тем из маленьких зверят,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собрался в детский сад. 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 ребятами дружить,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без грусти день прожить,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вести себя в саду,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 со всеми быть в ладу.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Соблюдайте тишину,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рассказывать начну.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1286" y="4417538"/>
            <a:ext cx="1049031" cy="1604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7297" y="4417538"/>
            <a:ext cx="1189328" cy="17483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5557" y="4649961"/>
            <a:ext cx="1878951" cy="174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721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56495" y="2764572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сад, как знает детвора,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Ходят с самого утра.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хотели, не хотели,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быстро встать с постели, </a:t>
            </a:r>
          </a:p>
          <a:p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скандалить, не кричать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маму не ворчать.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Научиться надо, братцы,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с улыбкой просыпаться. </a:t>
            </a:r>
          </a:p>
          <a:p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день пришел опять-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Эй, друзья, пора вставать! 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560" y="118996"/>
            <a:ext cx="5096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утрам просыпайся вовремя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7518" y="4869288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04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791" b="48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8759" y="8188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белого Котенка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детский садик привела.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пушистого ребенка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Успокоить не могла.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мяукать он, цепляться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Лапкой за ее подол,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хотел в саду остаться,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группу он никак не шел.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958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детском саду не плачь о маме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579625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Мама-Кошка торопилась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сказав печально: &lt;Ах!&gt;,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Котенка отцепилась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сама ушла в слезах.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Нет, не стоит так, ребята,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Громко плакать и кричать: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ведь спешит куда-то,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может опоздать.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 вас всех очень любят,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Долгожданной встречи ждут,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детишках не забудут-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придут! </a:t>
            </a: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4986" y="5354699"/>
            <a:ext cx="857250" cy="14763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2622" y="4869051"/>
            <a:ext cx="2780989" cy="1818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803443" y="625287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185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8343" y="1189835"/>
            <a:ext cx="1400175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529" y="5090259"/>
            <a:ext cx="1209675" cy="1590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2279" y="4667535"/>
            <a:ext cx="2056239" cy="2013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97354" y="1189835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Лисичка в уголке играла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спать ложиться не желала.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Тихонько где-то затаилась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тихий час не появилась. </a:t>
            </a: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Звать, воспитательница стала-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Шалунья ей не отвечала.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она могла деваться?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Пришлось слегка поволноваться. </a:t>
            </a: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Лисичку все же отыскали,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Сердито очень отругали,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Сказали: — В прятки не играй,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Позвали — сразу отвечай.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 а теперь бегом в кровать,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Давно пора ложиться спать! 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49038" y="728170"/>
            <a:ext cx="4366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прячься от воспитателя</a:t>
            </a:r>
          </a:p>
        </p:txBody>
      </p:sp>
    </p:spTree>
    <p:extLst>
      <p:ext uri="{BB962C8B-B14F-4D97-AF65-F5344CB8AC3E}">
        <p14:creationId xmlns:p14="http://schemas.microsoft.com/office/powerpoint/2010/main" xmlns="" val="31068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266830" cy="68450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3452" y="51405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 малины захотел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зубную пасту съел: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Ведь на ней была картинка-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Земляничка и малинка! </a:t>
            </a: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774" y="-46423"/>
            <a:ext cx="5237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Сначала подумай, потом сделай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92975" y="209910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Потерял он аппетит,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него живот болит: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Пасты нет теперь зубной-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Проглотил ее больной!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9523" y="329971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хочешь что-то съесть,</a:t>
            </a: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надписи прочесть,</a:t>
            </a: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дать себе ответ:</a:t>
            </a:r>
          </a:p>
          <a:p>
            <a:pPr lvl="0"/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Польза будет или вред?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49348" y="601398"/>
            <a:ext cx="14001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05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24083" y="730077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Утенок очень грустным был,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ничего не говорил,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лишь сидел, молчал, вздыхал,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Друзей не слушал, не играл. </a:t>
            </a: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0464" y="163297"/>
            <a:ext cx="554781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что-то болит, скажи воспитателю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114" y="199989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тетя Утка подошла,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спросила: — Как дела?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почему унылый вид?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Наверное, что-нибудь болит?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06269" y="402067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Друзья, когда вы заболели,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не молчите, в самом деле,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должен воспитатель знать,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 к вам скорей врача позвать.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2512" y="27895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Сидит Утенок сам не свой,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Качает тихо головой,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понять никто не может,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может, врач ему поможет?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8763" y="4125741"/>
            <a:ext cx="2221474" cy="27768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0237" y="4607746"/>
            <a:ext cx="1535386" cy="18424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0075" y="510723"/>
            <a:ext cx="1249146" cy="14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099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55859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5314" y="461664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 smtClean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Полез на дерево Щенок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зацепился за сучок,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Висит, скулит, не может слезть,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Кричит: — Спасите, кто тут есть! 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Недалеко Лисенок был,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помощь другу поспешил,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 только забираться стал-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сам в расщелине застрял. 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Вдвоем на дереве висят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очень жалобно скулят.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3928" y="-1"/>
            <a:ext cx="596407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друг попал в беду, помоги ему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47314" y="240405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Белочка спешит скорей,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чтоб спасти своих друзей, 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Она на помощь привела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Большого умного Козла. 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Когда ваш друг в беду попал,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 провалился иль застрял,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Всегда зови на помощь взрослых,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Умелых, опытных и рослых.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558178" y="3059246"/>
            <a:ext cx="4052005" cy="37987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8818" y="5198168"/>
            <a:ext cx="1317009" cy="14556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933" y="4019878"/>
            <a:ext cx="1581276" cy="182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521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8141" y="915833"/>
            <a:ext cx="5039409" cy="5324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Котята смеялись, Котята играли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вдруг неожиданно ссориться стали,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подбежавшая Мышка сказала: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Не надо детишки! </a:t>
            </a:r>
          </a:p>
          <a:p>
            <a:endParaRPr lang="ru-RU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надо сердиться,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Ругаться и злиться.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вам предлагаю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Быстрей помириться. </a:t>
            </a:r>
          </a:p>
          <a:p>
            <a:endParaRPr lang="ru-RU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этой большущею банкой варенья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Скорее отметят, друзья, примирение! </a:t>
            </a:r>
          </a:p>
          <a:p>
            <a:endParaRPr lang="ru-RU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Прошу вас, ребята,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Совсем не забыть,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Поссорился кто-то-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Спишите мирить! 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9679"/>
            <a:ext cx="44389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Помогай друзьям мириться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1974" y="1914383"/>
            <a:ext cx="1828800" cy="2019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0839" y="2035791"/>
            <a:ext cx="1461135" cy="15423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1406" y="4922503"/>
            <a:ext cx="2180413" cy="18511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5735" y="4698059"/>
            <a:ext cx="2055671" cy="21253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16235" y="0"/>
            <a:ext cx="930178" cy="107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219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813</Words>
  <Application>Microsoft Office PowerPoint</Application>
  <PresentationFormat>On-screen Show (4:3)</PresentationFormat>
  <Paragraphs>182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Панова</dc:creator>
  <cp:lastModifiedBy>Windows User</cp:lastModifiedBy>
  <cp:revision>25</cp:revision>
  <dcterms:created xsi:type="dcterms:W3CDTF">2013-09-13T13:16:45Z</dcterms:created>
  <dcterms:modified xsi:type="dcterms:W3CDTF">2017-06-08T13:55:24Z</dcterms:modified>
</cp:coreProperties>
</file>