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9" r:id="rId12"/>
    <p:sldId id="26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7D54-6A8E-4315-A4D1-E85E5BF20EC3}" type="datetimeFigureOut">
              <a:rPr lang="ru-RU" smtClean="0"/>
              <a:pPr/>
              <a:t>08.06.2017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19EA-F20D-4C13-B32D-9B39417006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7171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7D54-6A8E-4315-A4D1-E85E5BF20EC3}" type="datetimeFigureOut">
              <a:rPr lang="ru-RU" smtClean="0"/>
              <a:pPr/>
              <a:t>08.06.2017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19EA-F20D-4C13-B32D-9B39417006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0430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7D54-6A8E-4315-A4D1-E85E5BF20EC3}" type="datetimeFigureOut">
              <a:rPr lang="ru-RU" smtClean="0"/>
              <a:pPr/>
              <a:t>08.06.2017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19EA-F20D-4C13-B32D-9B39417006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71691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7D54-6A8E-4315-A4D1-E85E5BF20EC3}" type="datetimeFigureOut">
              <a:rPr lang="ru-RU" smtClean="0"/>
              <a:pPr/>
              <a:t>08.06.2017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19EA-F20D-4C13-B32D-9B39417006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2242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7D54-6A8E-4315-A4D1-E85E5BF20EC3}" type="datetimeFigureOut">
              <a:rPr lang="ru-RU" smtClean="0"/>
              <a:pPr/>
              <a:t>08.06.2017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19EA-F20D-4C13-B32D-9B39417006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838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7D54-6A8E-4315-A4D1-E85E5BF20EC3}" type="datetimeFigureOut">
              <a:rPr lang="ru-RU" smtClean="0"/>
              <a:pPr/>
              <a:t>08.06.2017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19EA-F20D-4C13-B32D-9B39417006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08082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7D54-6A8E-4315-A4D1-E85E5BF20EC3}" type="datetimeFigureOut">
              <a:rPr lang="ru-RU" smtClean="0"/>
              <a:pPr/>
              <a:t>08.06.2017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19EA-F20D-4C13-B32D-9B39417006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95188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7D54-6A8E-4315-A4D1-E85E5BF20EC3}" type="datetimeFigureOut">
              <a:rPr lang="ru-RU" smtClean="0"/>
              <a:pPr/>
              <a:t>08.06.2017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19EA-F20D-4C13-B32D-9B39417006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792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7D54-6A8E-4315-A4D1-E85E5BF20EC3}" type="datetimeFigureOut">
              <a:rPr lang="ru-RU" smtClean="0"/>
              <a:pPr/>
              <a:t>08.06.2017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19EA-F20D-4C13-B32D-9B39417006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4799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7D54-6A8E-4315-A4D1-E85E5BF20EC3}" type="datetimeFigureOut">
              <a:rPr lang="ru-RU" smtClean="0"/>
              <a:pPr/>
              <a:t>08.06.2017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19EA-F20D-4C13-B32D-9B39417006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3817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7D54-6A8E-4315-A4D1-E85E5BF20EC3}" type="datetimeFigureOut">
              <a:rPr lang="ru-RU" smtClean="0"/>
              <a:pPr/>
              <a:t>08.06.2017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19EA-F20D-4C13-B32D-9B39417006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0999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07D54-6A8E-4315-A4D1-E85E5BF20EC3}" type="datetimeFigureOut">
              <a:rPr lang="ru-RU" smtClean="0"/>
              <a:pPr/>
              <a:t>08.06.2017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919EA-F20D-4C13-B32D-9B39417006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2136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7" Type="http://schemas.openxmlformats.org/officeDocument/2006/relationships/image" Target="../media/image3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b="4033"/>
          <a:stretch/>
        </p:blipFill>
        <p:spPr>
          <a:xfrm>
            <a:off x="-1" y="0"/>
            <a:ext cx="9144001" cy="683752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49522" y="1358922"/>
            <a:ext cx="552051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ПРАВИЛА ПОВЕДЕНИЯ </a:t>
            </a:r>
          </a:p>
          <a:p>
            <a:r>
              <a:rPr lang="ru-RU" sz="4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ДЕТСКОМ САДУ</a:t>
            </a:r>
          </a:p>
          <a:p>
            <a:r>
              <a:rPr lang="ru-RU" sz="4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В СТИХАХ</a:t>
            </a:r>
            <a:endParaRPr lang="ru-RU" sz="4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340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083842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71204" y="669962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Заяц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куколкой играл-</a:t>
            </a:r>
          </a:p>
          <a:p>
            <a:pPr lvl="0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Платье куклы разорвал.</a:t>
            </a:r>
          </a:p>
          <a:p>
            <a:pPr lvl="0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Взял потом себе машинку-</a:t>
            </a:r>
          </a:p>
          <a:p>
            <a:pPr lvl="0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Разобрал наполовину. </a:t>
            </a:r>
          </a:p>
          <a:p>
            <a:pPr lvl="0"/>
            <a:endParaRPr lang="ru-RU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Мячик маленький нашел-</a:t>
            </a:r>
          </a:p>
          <a:p>
            <a:pPr lvl="0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Этот мячик проколол.</a:t>
            </a:r>
          </a:p>
          <a:p>
            <a:pPr lvl="0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когда конструктор взял-</a:t>
            </a:r>
          </a:p>
          <a:p>
            <a:pPr lvl="0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детали растерял! </a:t>
            </a:r>
          </a:p>
          <a:p>
            <a:pPr lvl="0"/>
            <a:endParaRPr lang="ru-RU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Чем играть теперь другим?</a:t>
            </a:r>
          </a:p>
          <a:p>
            <a:pPr lvl="0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Нет, не надо быть таким!</a:t>
            </a:r>
          </a:p>
          <a:p>
            <a:pPr lvl="0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 игрушки берегите</a:t>
            </a:r>
          </a:p>
          <a:p>
            <a:pPr lvl="0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заботливо храните.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92248" y="0"/>
            <a:ext cx="30179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Берегите игрушки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2229" y="1894079"/>
            <a:ext cx="2262472" cy="25807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35905" y="1251314"/>
            <a:ext cx="1400175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372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143000" y="-1142998"/>
            <a:ext cx="6858001" cy="9144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5483" y="3652175"/>
            <a:ext cx="5471317" cy="32313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061" y="852056"/>
            <a:ext cx="3629025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807086" y="1093631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Дождь на улице опять,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 дождем пришлось гулять.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Луж вокруг полным-полно,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зверюшкам все равно. </a:t>
            </a:r>
          </a:p>
          <a:p>
            <a:endParaRPr lang="ru-RU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Скачут, бегают, играют,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лужах лодочки пускают.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прогулке от зверят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Брызги в стороны летят. </a:t>
            </a:r>
          </a:p>
          <a:p>
            <a:endParaRPr lang="ru-RU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24267" y="349357"/>
            <a:ext cx="39624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прогулке не пачкайся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34621" y="516316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промокли, извозились,</a:t>
            </a:r>
          </a:p>
          <a:p>
            <a:pPr lvl="0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Два часа потом сушились!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26196" y="84399"/>
            <a:ext cx="1400175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124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2012" y="648270"/>
            <a:ext cx="8618562" cy="620973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2012" y="648270"/>
            <a:ext cx="541474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Возились зверюшки в снегу, как мальчишки,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Промокли и варежки их, и штанишки. </a:t>
            </a:r>
          </a:p>
          <a:p>
            <a:endParaRPr lang="ru-RU" sz="20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сушилку бы нужно им все положить,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Они ж позабыли штаны просушить. </a:t>
            </a:r>
          </a:p>
          <a:p>
            <a:endParaRPr lang="ru-RU" sz="20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09884" y="219544"/>
            <a:ext cx="38495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ходи в мокрой одежде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087505" y="2508157"/>
            <a:ext cx="52612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улице холод, зима и мороз,</a:t>
            </a:r>
          </a:p>
          <a:p>
            <a:pPr lvl="0"/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Замерзнут зверюшки, их жалко до слез! </a:t>
            </a:r>
          </a:p>
          <a:p>
            <a:pPr lvl="0"/>
            <a:endParaRPr lang="ru-RU" sz="2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Сушите одежду, советую вам,</a:t>
            </a:r>
          </a:p>
          <a:p>
            <a:pPr lvl="0"/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Чтоб в мокром потом не идти по домам.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8111" y="4335813"/>
            <a:ext cx="1899359" cy="23257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7295" y="152404"/>
            <a:ext cx="1400175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552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19050"/>
            <a:ext cx="9753600" cy="68961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6450" y="1132390"/>
            <a:ext cx="1400175" cy="16192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54075" y="904981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Не устали? Хватит сил?-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Филин вежливо спросил.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сказал: — Сегодня я 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Обращаюсь к тем друзьям,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тем из маленьких зверят,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Кто собрался в детский сад. </a:t>
            </a:r>
          </a:p>
          <a:p>
            <a:endParaRPr lang="ru-RU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с ребятами дружить,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без грусти день прожить,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вести себя в саду,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Чтоб со всеми быть в ладу.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Соблюдайте тишину,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 рассказывать начну.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01286" y="4417538"/>
            <a:ext cx="1049031" cy="1604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7297" y="4417538"/>
            <a:ext cx="1189328" cy="17483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5557" y="4649961"/>
            <a:ext cx="1878951" cy="174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721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56495" y="2764572"/>
            <a:ext cx="4572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0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сад, как знает детвора,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Ходят с самого утра.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И, хотели, не хотели,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Нужно быстро встать с постели, </a:t>
            </a:r>
          </a:p>
          <a:p>
            <a:endParaRPr lang="ru-RU" sz="20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скандалить, не кричать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на маму не ворчать.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Научиться надо, братцы,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Вам с улыбкой просыпаться. </a:t>
            </a:r>
          </a:p>
          <a:p>
            <a:endParaRPr lang="ru-RU" sz="20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Новый день пришел опять-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Эй, друзья, пора вставать! </a:t>
            </a:r>
            <a:endParaRPr lang="ru-RU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5560" y="118996"/>
            <a:ext cx="5096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утрам просыпайся вовремя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87518" y="4869288"/>
            <a:ext cx="1400175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047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1791" b="48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588759" y="81887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0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Мама белого Котенка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детский садик привела.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пушистого ребенка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Успокоить не могла. </a:t>
            </a:r>
          </a:p>
          <a:p>
            <a:endParaRPr lang="ru-RU" sz="20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 мяукать он, цепляться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Лапкой за ее подол,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хотел в саду остаться,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группу он никак не шел. </a:t>
            </a:r>
          </a:p>
          <a:p>
            <a:endParaRPr lang="ru-RU" sz="20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5958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детском саду не плачь о маме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2579625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Мама-Кошка торопилась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И, сказав печально: &lt;Ах!&gt;,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Котенка отцепилась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сама ушла в слезах. </a:t>
            </a:r>
          </a:p>
          <a:p>
            <a:endParaRPr lang="ru-RU" sz="20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Нет, не стоит так, ребята,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Громко плакать и кричать: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Мама ведь спешит куда-то,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Мама может опоздать. </a:t>
            </a:r>
          </a:p>
          <a:p>
            <a:endParaRPr lang="ru-RU" sz="20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Мамы вас всех очень любят,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Долгожданной встречи ждут,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детишках не забудут-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Обязательно придут! </a:t>
            </a:r>
            <a:endParaRPr lang="ru-RU" sz="2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4986" y="5354699"/>
            <a:ext cx="857250" cy="14763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2622" y="4869051"/>
            <a:ext cx="2780989" cy="18189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803443" y="625287"/>
            <a:ext cx="1400175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185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28343" y="1189835"/>
            <a:ext cx="1400175" cy="1619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4529" y="5090259"/>
            <a:ext cx="1209675" cy="15906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2279" y="4667535"/>
            <a:ext cx="2056239" cy="20134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797354" y="1189835"/>
            <a:ext cx="4572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Лисичка в уголке играла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спать ложиться не желала.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Тихонько где-то затаилась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 тихий час не появилась. </a:t>
            </a:r>
          </a:p>
          <a:p>
            <a:endParaRPr lang="ru-RU" sz="2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Звать, воспитательница стала-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Шалунья ей не отвечала.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Куда она могла деваться?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Пришлось слегка поволноваться. </a:t>
            </a:r>
          </a:p>
          <a:p>
            <a:endParaRPr lang="ru-RU" sz="2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Лисичку все же отыскали,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Сердито очень отругали,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Сказали: — В прятки не играй,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Позвали — сразу отвечай. 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 а теперь бегом в кровать,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Давно пора ложиться спать! </a:t>
            </a:r>
            <a:endParaRPr lang="ru-RU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49038" y="728170"/>
            <a:ext cx="43663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прячься от воспитателя</a:t>
            </a:r>
          </a:p>
        </p:txBody>
      </p:sp>
    </p:spTree>
    <p:extLst>
      <p:ext uri="{BB962C8B-B14F-4D97-AF65-F5344CB8AC3E}">
        <p14:creationId xmlns:p14="http://schemas.microsoft.com/office/powerpoint/2010/main" xmlns="" val="310687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9266830" cy="68450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43452" y="514059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0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Слон малины захотел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зубную пасту съел: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Ведь на ней была картинка-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Земляничка и малинка! </a:t>
            </a:r>
          </a:p>
          <a:p>
            <a:endParaRPr lang="ru-RU" sz="20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8774" y="-46423"/>
            <a:ext cx="5237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Сначала подумай, потом сделай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192975" y="2099109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Потерял он аппетит,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него живот болит: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Пасты нет теперь зубной-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Проглотил ее больной!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49523" y="329971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хочешь что-то съесть,</a:t>
            </a:r>
          </a:p>
          <a:p>
            <a:pPr lvl="0"/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Надо надписи прочесть,</a:t>
            </a:r>
          </a:p>
          <a:p>
            <a:pPr lvl="0"/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дать себе ответ:</a:t>
            </a:r>
          </a:p>
          <a:p>
            <a:pPr lvl="0"/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Польза будет или вред?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49348" y="601398"/>
            <a:ext cx="1400175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055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24083" y="730077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Утенок очень грустным был,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ничего не говорил,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лишь сидел, молчал, вздыхал,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Друзей не слушал, не играл. </a:t>
            </a:r>
          </a:p>
          <a:p>
            <a:endParaRPr lang="ru-RU" sz="2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90464" y="163297"/>
            <a:ext cx="5547815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что-то болит, скажи воспитателю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76114" y="199989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Тут тетя Утка подошла,</a:t>
            </a:r>
          </a:p>
          <a:p>
            <a:pPr lvl="0"/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Она спросила: — Как дела?</a:t>
            </a:r>
          </a:p>
          <a:p>
            <a:pPr lvl="0"/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почему унылый вид?</a:t>
            </a:r>
          </a:p>
          <a:p>
            <a:pPr lvl="0"/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Наверное, что-нибудь болит?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106269" y="4020679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Друзья, когда вы заболели,</a:t>
            </a:r>
          </a:p>
          <a:p>
            <a:pPr lvl="0"/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 не молчите, в самом деле,</a:t>
            </a:r>
          </a:p>
          <a:p>
            <a:pPr lvl="0"/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должен воспитатель знать,</a:t>
            </a:r>
          </a:p>
          <a:p>
            <a:pPr lvl="0"/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Чтоб к вам скорей врача позвать.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32512" y="278957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Сидит Утенок сам не свой,</a:t>
            </a:r>
          </a:p>
          <a:p>
            <a:pPr lvl="0"/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Качает тихо головой,</a:t>
            </a:r>
          </a:p>
          <a:p>
            <a:pPr lvl="0"/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 понять никто не может,</a:t>
            </a:r>
          </a:p>
          <a:p>
            <a:pPr lvl="0"/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может, врач ему поможет?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18763" y="4125741"/>
            <a:ext cx="2221474" cy="27768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0237" y="4607746"/>
            <a:ext cx="1535386" cy="18424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90075" y="510723"/>
            <a:ext cx="1249146" cy="144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099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9155859" cy="68580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5314" y="461664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000" dirty="0" smtClean="0">
              <a:solidFill>
                <a:srgbClr val="C0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Полез на дерево Щенок</a:t>
            </a:r>
          </a:p>
          <a:p>
            <a:r>
              <a:rPr lang="ru-RU" sz="2000" dirty="0" smtClean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зацепился за сучок,</a:t>
            </a:r>
          </a:p>
          <a:p>
            <a:r>
              <a:rPr lang="ru-RU" sz="2000" dirty="0" smtClean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Висит, скулит, не может слезть,</a:t>
            </a:r>
          </a:p>
          <a:p>
            <a:r>
              <a:rPr lang="ru-RU" sz="2000" dirty="0" smtClean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Кричит: — Спасите, кто тут есть! </a:t>
            </a:r>
          </a:p>
          <a:p>
            <a:r>
              <a:rPr lang="ru-RU" sz="2000" dirty="0" smtClean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Недалеко Лисенок был,</a:t>
            </a:r>
          </a:p>
          <a:p>
            <a:r>
              <a:rPr lang="ru-RU" sz="2000" dirty="0" smtClean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помощь другу поспешил,</a:t>
            </a:r>
          </a:p>
          <a:p>
            <a:r>
              <a:rPr lang="ru-RU" sz="2000" dirty="0" smtClean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Но только забираться стал-</a:t>
            </a:r>
          </a:p>
          <a:p>
            <a:r>
              <a:rPr lang="ru-RU" sz="2000" dirty="0" smtClean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Как сам в расщелине застрял. </a:t>
            </a:r>
          </a:p>
          <a:p>
            <a:r>
              <a:rPr lang="ru-RU" sz="2000" dirty="0" smtClean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Вдвоем на дереве висят</a:t>
            </a:r>
          </a:p>
          <a:p>
            <a:r>
              <a:rPr lang="ru-RU" sz="2000" dirty="0" smtClean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очень жалобно скулят.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93928" y="-1"/>
            <a:ext cx="5964072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друг попал в беду, помоги ему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47314" y="2404055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000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 ним Белочка спешит скорей,</a:t>
            </a:r>
          </a:p>
          <a:p>
            <a:pPr lvl="0"/>
            <a:r>
              <a:rPr lang="ru-RU" sz="2000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чтоб спасти своих друзей, </a:t>
            </a:r>
          </a:p>
          <a:p>
            <a:pPr lvl="0"/>
            <a:r>
              <a:rPr lang="ru-RU" sz="2000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Она на помощь привела</a:t>
            </a:r>
          </a:p>
          <a:p>
            <a:pPr lvl="0"/>
            <a:r>
              <a:rPr lang="ru-RU" sz="2000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Большого умного Козла. </a:t>
            </a:r>
          </a:p>
          <a:p>
            <a:pPr lvl="0"/>
            <a:r>
              <a:rPr lang="ru-RU" sz="2000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Когда ваш друг в беду попал,</a:t>
            </a:r>
          </a:p>
          <a:p>
            <a:pPr lvl="0"/>
            <a:r>
              <a:rPr lang="ru-RU" sz="2000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Он провалился иль застрял,</a:t>
            </a:r>
          </a:p>
          <a:p>
            <a:pPr lvl="0"/>
            <a:r>
              <a:rPr lang="ru-RU" sz="2000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Всегда зови на помощь взрослых,</a:t>
            </a:r>
          </a:p>
          <a:p>
            <a:pPr lvl="0"/>
            <a:r>
              <a:rPr lang="ru-RU" sz="2000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Умелых, опытных и рослых.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558178" y="3059246"/>
            <a:ext cx="4052005" cy="37987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48818" y="5198168"/>
            <a:ext cx="1317009" cy="14556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9933" y="4019878"/>
            <a:ext cx="1581276" cy="182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521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98141" y="915833"/>
            <a:ext cx="5039409" cy="532453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Котята смеялись, Котята играли</a:t>
            </a:r>
          </a:p>
          <a:p>
            <a:r>
              <a:rPr lang="ru-RU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вдруг неожиданно ссориться стали,</a:t>
            </a:r>
          </a:p>
          <a:p>
            <a:r>
              <a:rPr lang="ru-RU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подбежавшая Мышка сказала:</a:t>
            </a:r>
          </a:p>
          <a:p>
            <a:r>
              <a:rPr lang="ru-RU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Не надо детишки! </a:t>
            </a:r>
          </a:p>
          <a:p>
            <a:endParaRPr lang="ru-RU" sz="20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надо сердиться,</a:t>
            </a:r>
          </a:p>
          <a:p>
            <a:r>
              <a:rPr lang="ru-RU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Ругаться и злиться.</a:t>
            </a:r>
          </a:p>
          <a:p>
            <a:r>
              <a:rPr lang="ru-RU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 вам предлагаю</a:t>
            </a:r>
          </a:p>
          <a:p>
            <a:r>
              <a:rPr lang="ru-RU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Быстрей помириться. </a:t>
            </a:r>
          </a:p>
          <a:p>
            <a:endParaRPr lang="ru-RU" sz="20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этой большущею банкой варенья</a:t>
            </a:r>
          </a:p>
          <a:p>
            <a:r>
              <a:rPr lang="ru-RU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Скорее отметят, друзья, примирение! </a:t>
            </a:r>
          </a:p>
          <a:p>
            <a:endParaRPr lang="ru-RU" sz="20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Прошу вас, ребята,</a:t>
            </a:r>
          </a:p>
          <a:p>
            <a:r>
              <a:rPr lang="ru-RU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Совсем не забыть,</a:t>
            </a:r>
          </a:p>
          <a:p>
            <a:r>
              <a:rPr lang="ru-RU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Поссорился кто-то-</a:t>
            </a:r>
          </a:p>
          <a:p>
            <a:r>
              <a:rPr lang="ru-RU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Спишите мирить! </a:t>
            </a:r>
            <a:endParaRPr lang="ru-RU" sz="2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9679"/>
            <a:ext cx="443890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Помогай друзьям мириться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1974" y="1914383"/>
            <a:ext cx="1828800" cy="20193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0839" y="2035791"/>
            <a:ext cx="1461135" cy="15423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1406" y="4922503"/>
            <a:ext cx="2180413" cy="18511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5735" y="4698059"/>
            <a:ext cx="2055671" cy="21253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16235" y="0"/>
            <a:ext cx="930178" cy="107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219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163</TotalTime>
  <Words>813</Words>
  <Application>Microsoft Office PowerPoint</Application>
  <PresentationFormat>On-screen Show (4:3)</PresentationFormat>
  <Paragraphs>182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Тема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Панова</dc:creator>
  <cp:lastModifiedBy>Windows User</cp:lastModifiedBy>
  <cp:revision>25</cp:revision>
  <dcterms:created xsi:type="dcterms:W3CDTF">2013-09-13T13:16:45Z</dcterms:created>
  <dcterms:modified xsi:type="dcterms:W3CDTF">2017-06-08T13:55:24Z</dcterms:modified>
</cp:coreProperties>
</file>