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68" r:id="rId3"/>
    <p:sldId id="269" r:id="rId4"/>
    <p:sldId id="271" r:id="rId5"/>
    <p:sldId id="278" r:id="rId6"/>
    <p:sldId id="277" r:id="rId7"/>
    <p:sldId id="276" r:id="rId8"/>
    <p:sldId id="275" r:id="rId9"/>
    <p:sldId id="274" r:id="rId10"/>
    <p:sldId id="273" r:id="rId11"/>
    <p:sldId id="272" r:id="rId12"/>
    <p:sldId id="27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F6E6932-6CFB-4784-9094-5E272DE47643}" type="datetimeFigureOut">
              <a:rPr lang="ru-RU"/>
              <a:pPr>
                <a:defRPr/>
              </a:pPr>
              <a:t>28.05.2020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F8DB011-3C55-4FF6-A4DD-3A5D040B4D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9196C-4EAA-4CA7-92F9-087E028F8B47}" type="datetimeFigureOut">
              <a:rPr lang="en-US"/>
              <a:pPr>
                <a:defRPr/>
              </a:pPr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0F561-FAF8-49B8-8F15-66D333D41C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B3617-624B-4A5C-91BB-5CBEFBAA2852}" type="datetimeFigureOut">
              <a:rPr lang="en-US"/>
              <a:pPr>
                <a:defRPr/>
              </a:pPr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81A77-DD7E-4828-B5FD-CC8B1A85E8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93A8F-E74B-40D2-86B3-A69D2ED5538C}" type="datetimeFigureOut">
              <a:rPr lang="en-US"/>
              <a:pPr>
                <a:defRPr/>
              </a:pPr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07B07-C7CB-49B2-8FE6-8E5437FDA4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3E3E8-C1AA-4D61-805A-2452FCF27B2D}" type="datetimeFigureOut">
              <a:rPr lang="en-US"/>
              <a:pPr>
                <a:defRPr/>
              </a:pPr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75546-2BCD-4432-AEE0-530CCA5A6A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AABD7-423E-44EA-BD3E-F5F0925CA32E}" type="datetimeFigureOut">
              <a:rPr lang="en-US"/>
              <a:pPr>
                <a:defRPr/>
              </a:pPr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C6D83-39FF-4008-A5B6-8DFAB29D9D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C0D78-89A0-4ED0-B572-E169C03CFE9B}" type="datetimeFigureOut">
              <a:rPr lang="en-US"/>
              <a:pPr>
                <a:defRPr/>
              </a:pPr>
              <a:t>5/28/2020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FE997-461F-4DAE-A2DC-F629BCF71C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49D3C-FA61-4A16-8F99-A6A9BD598563}" type="datetimeFigureOut">
              <a:rPr lang="en-US"/>
              <a:pPr>
                <a:defRPr/>
              </a:pPr>
              <a:t>5/28/2020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3993C-B822-49FB-9807-4FBF2AFFC0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8D8BA-BC97-4891-BFE9-CB6FC53E4237}" type="datetimeFigureOut">
              <a:rPr lang="en-US"/>
              <a:pPr>
                <a:defRPr/>
              </a:pPr>
              <a:t>5/28/2020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A6B51-26D2-45D0-BBFB-005F9D60AB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75D8C-7E3E-42D7-963B-5E65D72D5E28}" type="datetimeFigureOut">
              <a:rPr lang="en-US"/>
              <a:pPr>
                <a:defRPr/>
              </a:pPr>
              <a:t>5/28/2020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B4976-D289-4A7C-8BC4-F2275DDD6A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D6134-AFAC-4C6D-842A-55A52AABE68B}" type="datetimeFigureOut">
              <a:rPr lang="en-US"/>
              <a:pPr>
                <a:defRPr/>
              </a:pPr>
              <a:t>5/28/2020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6658A-FA79-4C2A-9BDA-8E06FF0E42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169F0-60C0-4F09-8A07-60A67DC3E604}" type="datetimeFigureOut">
              <a:rPr lang="en-US"/>
              <a:pPr>
                <a:defRPr/>
              </a:pPr>
              <a:t>5/28/2020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6F32F-2B21-4C36-8087-089488F66B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E9E1F0-A561-4E56-8AAD-9CA4C3934E9F}" type="datetimeFigureOut">
              <a:rPr lang="en-US"/>
              <a:pPr>
                <a:defRPr/>
              </a:pPr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36425A-97AF-47B0-92D4-C309F76D3F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Презентация дляя пр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4339" name="Picture 2" descr="C:\Users\Samsung\Desktop\фон\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12850" y="1719659"/>
            <a:ext cx="6858000" cy="2554546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для родителей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«Безопасность детей летом»</a:t>
            </a:r>
            <a:endParaRPr lang="ru-RU" sz="6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3555" name="Picture 2" descr="C:\Users\Samsung\Desktop\фон\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838200" y="762000"/>
            <a:ext cx="7162800" cy="595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Расскажите детям о том, как </a:t>
            </a:r>
            <a:r>
              <a:rPr lang="ru-RU" sz="3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правильно себя вести на детской площадке, в частности, </a:t>
            </a:r>
            <a:r>
              <a:rPr lang="ru-RU" sz="3200" u="sng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качаться на качелях</a:t>
            </a:r>
            <a:r>
              <a:rPr lang="ru-RU" sz="3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К ним нужно подходить сбоку; садиться и вставать, дождавшись полной остановки; крепко держаться при катании.</a:t>
            </a:r>
          </a:p>
          <a:p>
            <a:pPr algn="just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Соблюдайте питьевой режим</a:t>
            </a:r>
            <a:r>
              <a:rPr lang="ru-RU" sz="3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чтобы не допустить обезвоживания. Давайте ребенку очищенную природную воду без газа.</a:t>
            </a:r>
          </a:p>
          <a:p>
            <a:pPr>
              <a:buFontTx/>
              <a:buChar char="•"/>
              <a:tabLst>
                <a:tab pos="457200" algn="l"/>
              </a:tabLst>
            </a:pP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4579" name="Picture 2" descr="C:\Users\Samsung\Desktop\фон\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838200" y="838200"/>
            <a:ext cx="7239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Важно научить и правилам пожарной безопасности в летний период. </a:t>
            </a:r>
            <a:r>
              <a:rPr lang="ru-RU" sz="3200" u="sng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позволяйте разводить костры без присутствия взрослых</a:t>
            </a:r>
            <a:r>
              <a:rPr lang="ru-RU" sz="3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Поясните опасность огненной стихии в быстром распространении на соседние объекты.</a:t>
            </a:r>
          </a:p>
        </p:txBody>
      </p:sp>
      <p:pic>
        <p:nvPicPr>
          <p:cNvPr id="24581" name="Picture 4" descr="Безопасность - Безопасность - - НРМДОБУ &quot;Д/с &quot;Ёлоч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3962400"/>
            <a:ext cx="4038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5603" name="Picture 2" descr="C:\Users\Samsung\Desktop\фон\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1"/>
          <p:cNvSpPr>
            <a:spLocks noChangeArrowheads="1"/>
          </p:cNvSpPr>
          <p:nvPr/>
        </p:nvSpPr>
        <p:spPr bwMode="auto">
          <a:xfrm>
            <a:off x="914400" y="1263650"/>
            <a:ext cx="7239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95250" algn="ctr"/>
            <a:r>
              <a:rPr lang="ru-RU" sz="4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Следование простым рекомендациям поможет обезопасить жизнь и здоровье вашего ребенка и позволит провести летние каникулы с максимальным удовольствием.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3" name="Picture 2" descr="C:\Users\Samsung\Desktop\фон\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990600" y="685800"/>
            <a:ext cx="7162800" cy="6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Уважаемые родители!</a:t>
            </a:r>
          </a:p>
          <a:p>
            <a:pPr algn="ctr"/>
            <a:r>
              <a:rPr lang="ru-RU" sz="3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Впереди долгожданное тепло и каникулы, а значит, большую часть времени дети будут проводить на свежем воздухе. Чтобы отдых оставил приятные впечатления и воспоминания, а неприятности не омрачили три летних месяца, стоит заранее подумать, о каких правилах безопасности необходимо напомнить детям: 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>
                <a:latin typeface="Times New Roman" pitchFamily="18" charset="0"/>
                <a:cs typeface="Times New Roman" pitchFamily="18" charset="0"/>
              </a:rPr>
            </a:b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6387" name="Picture 2" descr="C:\Users\Samsung\Desktop\фон\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685800" y="1143000"/>
            <a:ext cx="75438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Tx/>
              <a:buAutoNum type="arabicPeriod"/>
            </a:pPr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Не все, что привлекательно выглядит, является съедобным.</a:t>
            </a:r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42900" indent="-342900" algn="just"/>
            <a:r>
              <a:rPr lang="ru-RU" sz="32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	</a:t>
            </a:r>
            <a:r>
              <a:rPr lang="ru-RU" sz="3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Лето – самое подходящее время, чтобы вместе с детьми изучить названия растений, ягод и плодов. Если у вас есть сад, постарайтесь, чтобы в нем не росло ничего ядовитого. В любом случае установите правило</a:t>
            </a:r>
            <a:r>
              <a:rPr 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ничто незнакомое в рот не брать.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7411" name="Picture 2" descr="C:\Users\Samsung\Desktop\фон\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838200" y="685800"/>
            <a:ext cx="7315200" cy="60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Осторожнее с насекомыми.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>
                <a:latin typeface="Calibri" pitchFamily="34" charset="0"/>
              </a:rPr>
              <a:t> </a:t>
            </a:r>
          </a:p>
          <a:p>
            <a:pPr algn="just"/>
            <a:r>
              <a:rPr lang="ru-RU" sz="2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С наступлением тепла на улице появляется большое количество насекомых. Некоторые из них безвредны (бабочки, божьи коровки, кузнечики и др.), а другие представляют угрозу для ребенка (клещи, комары, мошки, пчелы и др.). Выходя из дома на прогулку, наносите на кожу малыша средства, отпугивающие насекомых. Укусов пчел, ос и шершней можно избежать, если дети не будут играть среди цветов. Помните и применяйте на практике простейшие меры предосторожности.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8435" name="Picture 2" descr="C:\Users\Samsung\Desktop\фон\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914400" y="990600"/>
            <a:ext cx="7239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Защититься от солнца</a:t>
            </a:r>
            <a:endParaRPr lang="ru-RU" sz="4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838200" y="1752600"/>
            <a:ext cx="73152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Стоит, как можно раньше познакомить ребенка с солнцезащитным кремом и объяснить, для чего и как часто им пользоваться. И нужно не забывать про головной убор и зонт для пляжных игр, а также о том, что необходимо чередовать время пребывания на солнце с играми в тени. </a:t>
            </a:r>
            <a:endParaRPr lang="ru-RU" sz="320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9459" name="Picture 2" descr="C:\Users\Samsung\Desktop\фон\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838200" y="838200"/>
            <a:ext cx="7315200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Купаться под присмотром взрослого</a:t>
            </a:r>
          </a:p>
          <a:p>
            <a:pPr algn="just"/>
            <a:r>
              <a:rPr lang="ru-RU" sz="3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Даже если ребенок уверенно плавает или одет в специальные нарукавники, жилет и круг, обязательно будьте рядом с ним внимательным наблюдателем и не упускайте его из виду. </a:t>
            </a:r>
            <a:endParaRPr lang="ru-RU" sz="320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9461" name="Picture 2" descr="Купайтесь только под присмотром взрослых - 23021/4"/>
          <p:cNvPicPr>
            <a:picLocks noChangeAspect="1" noChangeArrowheads="1"/>
          </p:cNvPicPr>
          <p:nvPr/>
        </p:nvPicPr>
        <p:blipFill>
          <a:blip r:embed="rId3"/>
          <a:srcRect l="23077" t="6837" r="25641" b="21368"/>
          <a:stretch>
            <a:fillRect/>
          </a:stretch>
        </p:blipFill>
        <p:spPr bwMode="auto">
          <a:xfrm>
            <a:off x="6324600" y="4545013"/>
            <a:ext cx="1828800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0483" name="Picture 2" descr="C:\Users\Samsung\Desktop\фон\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914400" y="838200"/>
            <a:ext cx="72390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Мыть руки перед едой</a:t>
            </a:r>
          </a:p>
          <a:p>
            <a:pPr algn="just"/>
            <a:r>
              <a:rPr lang="ru-RU" sz="32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также овощи, фрукты и ягоды. Чтобы избежать инфекций, летом необходимо чаще напоминать детям о простых правилах гигиены, а также иметь с собой влажные салфетки на случай, если рядом не окажется воды. Также летом нужно тщательно следить за скоропортящимися продуктами и не хранить их при комнатной температуре.   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1507" name="Picture 2" descr="C:\Users\Samsung\Desktop\фон\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838200" y="838200"/>
            <a:ext cx="7315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6.Надевать защитное снаряжение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21509" name="Прямоугольник 5"/>
          <p:cNvSpPr>
            <a:spLocks noChangeArrowheads="1"/>
          </p:cNvSpPr>
          <p:nvPr/>
        </p:nvSpPr>
        <p:spPr bwMode="auto">
          <a:xfrm>
            <a:off x="914400" y="1447800"/>
            <a:ext cx="7239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Покупка велосипеда, роликов или скейтборда должна сопровождаться покупкой шлема и прочей защиты от травм. А надевание такого снаряжения пусть станет обязательным правилом, неважно, одну минуту ехать до нужного места или двадцать.</a:t>
            </a:r>
            <a:endParaRPr lang="ru-RU" sz="320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21510" name="Picture 2" descr="Знал бы, где упадешь - соломки постелил бы!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4419600"/>
            <a:ext cx="287655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2531" name="Picture 2" descr="C:\Users\Samsung\Desktop\фон\fo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2514600" y="2667000"/>
            <a:ext cx="289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3" name="Rectangle 1"/>
          <p:cNvSpPr>
            <a:spLocks noChangeArrowheads="1"/>
          </p:cNvSpPr>
          <p:nvPr/>
        </p:nvSpPr>
        <p:spPr bwMode="auto">
          <a:xfrm>
            <a:off x="6858000" y="3327400"/>
            <a:ext cx="914400" cy="307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indent="66675"/>
            <a:endParaRPr lang="ru-RU" sz="2000">
              <a:latin typeface="Calibri" pitchFamily="34" charset="0"/>
            </a:endParaRPr>
          </a:p>
        </p:txBody>
      </p:sp>
      <p:sp>
        <p:nvSpPr>
          <p:cNvPr id="22534" name="Rectangle 3"/>
          <p:cNvSpPr>
            <a:spLocks noChangeArrowheads="1"/>
          </p:cNvSpPr>
          <p:nvPr/>
        </p:nvSpPr>
        <p:spPr bwMode="auto">
          <a:xfrm>
            <a:off x="838200" y="760413"/>
            <a:ext cx="7315200" cy="556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Общие правила безопасности детей на летних каникулах</a:t>
            </a:r>
            <a:endParaRPr lang="ru-RU" sz="32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457200" algn="l"/>
              </a:tabLst>
            </a:pPr>
            <a:r>
              <a:rPr lang="ru-RU" sz="32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сожалению, опасности подстерегают детей не только в местах отдыха, но и на детской площадке, на дороге, в общественных местах. Однако следование рекомендациям поможет снизить риски:</a:t>
            </a:r>
          </a:p>
          <a:p>
            <a:pPr algn="just" eaLnBrk="0" hangingPunct="0">
              <a:buFontTx/>
              <a:buChar char="•"/>
              <a:tabLst>
                <a:tab pos="457200" algn="l"/>
              </a:tabLst>
            </a:pPr>
            <a:r>
              <a:rPr lang="ru-RU" sz="3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Обязательно </a:t>
            </a:r>
            <a:r>
              <a:rPr lang="ru-RU" sz="3200" u="sng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 ребенка переходу улицы по светофору</a:t>
            </a:r>
            <a:r>
              <a:rPr lang="ru-RU" sz="3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расскажите об опасности, которую несет автомобиль</a:t>
            </a:r>
            <a:r>
              <a:rPr lang="ru-RU" sz="32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460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Calibri</vt:lpstr>
      <vt:lpstr>Arial</vt:lpstr>
      <vt:lpstr>Times New Roman</vt:lpstr>
      <vt:lpstr>Office Theme</vt:lpstr>
      <vt:lpstr>Презентация дляя пр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ЛеКа</dc:creator>
  <cp:lastModifiedBy>Женя</cp:lastModifiedBy>
  <cp:revision>31</cp:revision>
  <dcterms:created xsi:type="dcterms:W3CDTF">2015-04-03T11:50:33Z</dcterms:created>
  <dcterms:modified xsi:type="dcterms:W3CDTF">2020-05-28T10:45:26Z</dcterms:modified>
</cp:coreProperties>
</file>