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8" r:id="rId3"/>
    <p:sldId id="269" r:id="rId4"/>
    <p:sldId id="271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DEE81-4B84-411B-B2CB-168B8AFA7AB5}" type="datetimeFigureOut">
              <a:rPr lang="ru-RU" smtClean="0"/>
              <a:pPr/>
              <a:t>03.05.2020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0B1F4-2904-4D7F-8E83-C9FE90667C1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Презентация </a:t>
            </a:r>
            <a:r>
              <a:rPr lang="ru-RU" dirty="0" err="1" smtClean="0"/>
              <a:t>дляя</a:t>
            </a:r>
            <a:r>
              <a:rPr lang="ru-RU" dirty="0" smtClean="0"/>
              <a:t> </a:t>
            </a:r>
            <a:r>
              <a:rPr lang="ru-RU" dirty="0" err="1" smtClean="0"/>
              <a:t>пр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1746647"/>
            <a:ext cx="6858000" cy="2554545"/>
          </a:xfrm>
          <a:prstGeom prst="rect">
            <a:avLst/>
          </a:prstGeom>
          <a:noFill/>
        </p:spPr>
        <p:txBody>
          <a:bodyPr wrap="square" rtlCol="0" anchor="ctr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Презентация для родителей</a:t>
            </a:r>
          </a:p>
          <a:p>
            <a:pPr algn="ctr"/>
            <a:r>
              <a:rPr lang="ru-RU" sz="6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«Безопасность детей летом»</a:t>
            </a:r>
            <a:endParaRPr lang="ru-RU" sz="6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38200" y="762000"/>
            <a:ext cx="7162800" cy="595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Расскажите детям о том, как </a:t>
            </a: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правильно себя вести на детской площадке,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частности,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качаться на качелях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 ним нужно подходить сбоку; садиться и вставать, дождавшись полной остановки; крепко держаться при катании.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Соблюдайте питьевой режим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чтобы не допустить обезвоживания. Давайте ребенку очищенную природную воду без газа.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838200" y="838200"/>
            <a:ext cx="7239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Важно научить и правилам пожарной безопасности в летний период.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позволяйте разводить костры без присутствия взрослых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Поясните опасность огненной стихии в быстром распространении на соседние объекты.</a:t>
            </a:r>
          </a:p>
        </p:txBody>
      </p:sp>
      <p:pic>
        <p:nvPicPr>
          <p:cNvPr id="9220" name="Picture 4" descr="Безопасность - Безопасность - - НРМДОБУ &quot;Д/с &quot;Ёлоч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3962400"/>
            <a:ext cx="40386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914400" y="1262872"/>
            <a:ext cx="7239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52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Следование простым рекомендациям поможет обезопасить жизнь и здоровье вашего ребенка и позволит провести </a:t>
            </a:r>
            <a:r>
              <a:rPr kumimoji="0" lang="ru-RU" sz="40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летний</a:t>
            </a:r>
            <a:r>
              <a:rPr kumimoji="0" lang="ru-RU" sz="4000" b="1" i="0" u="none" strike="noStrike" cap="none" normalizeH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период </a:t>
            </a:r>
            <a:r>
              <a:rPr kumimoji="0" lang="ru-RU" sz="4000" b="1" i="0" u="none" strike="noStrike" cap="none" normalizeH="0" baseline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максимальным удовольствием.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685800"/>
            <a:ext cx="7162800" cy="6277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Впереди долгожданное тепло и каникулы, а значит, большую часть времени дети будут проводить на свежем воздухе. Чтобы отдых оставил приятные впечатления и воспоминания, а неприятности не омрачили три летних месяца, стоит заранее подумать, о каких правилах безопасности необходимо напомнить детям: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5800" y="11430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Не все, что привлекательно выглядит, является съедобным.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/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Лето – самое подходящее время, чтобы вместе с детьми изучить названия растений, ягод и плодов. Если у вас есть сад, постарайтесь, чтобы в нем не росло ничего ядовитого. В любом случае установите правило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ничто незнакомое в рот не брать. 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685800"/>
            <a:ext cx="7315200" cy="6045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Осторожнее с насекомыми.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/>
              <a:t>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С наступлением тепла на улице появляется большое количество насекомых. Некоторые из них безвредны (бабочки, божьи коровки, кузнечики и др.), а другие представляют угрозу для ребенка (клещи, комары, мошки, пчелы и др.). Выходя из дома на прогулку, наносите на кожу малыша средства, отпугивающие насекомых. Укусов пчел, ос и шершней можно избежать, если дети не будут играть среди цветов. Помните и применяйте на практике простейшие меры предосторожности.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14400" y="9906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Защититься от солнца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752600"/>
            <a:ext cx="7315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Стоит, как можно раньше познакомить ребенка с солнцезащитным кремом и объяснить, для чего и как часто им пользоваться. И нужно не забывать про головной убор и зонт для пляжных игр, а также о том, что необходимо чередовать время пребывания на солнце с играми в тени. </a:t>
            </a:r>
            <a:endParaRPr lang="ru-RU" sz="32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838200"/>
            <a:ext cx="7315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Купаться под присмотром взрослого</a:t>
            </a:r>
          </a:p>
          <a:p>
            <a:pPr algn="just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Даже если ребенок уверенно плавает или одет в специальные нарукавники, жилет и круг, обязательно будьте рядом с ним внимательным наблюдателем и не упускайте его из виду. 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098" name="Picture 2" descr="Купайтесь только под присмотром взрослых - 23021/4"/>
          <p:cNvPicPr>
            <a:picLocks noChangeAspect="1" noChangeArrowheads="1"/>
          </p:cNvPicPr>
          <p:nvPr/>
        </p:nvPicPr>
        <p:blipFill>
          <a:blip r:embed="rId3" cstate="print"/>
          <a:srcRect l="23077" t="6838" r="25641" b="21368"/>
          <a:stretch>
            <a:fillRect/>
          </a:stretch>
        </p:blipFill>
        <p:spPr bwMode="auto">
          <a:xfrm>
            <a:off x="6324600" y="4545723"/>
            <a:ext cx="1828800" cy="1702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14400" y="838200"/>
            <a:ext cx="7239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Мыть руки перед едой</a:t>
            </a:r>
          </a:p>
          <a:p>
            <a:pPr algn="just"/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также овощи, фрукты и ягоды. Чтобы избежать инфекций, летом необходимо чаще напоминать детям о простых правилах гигиены, а также иметь с собой влажные салфетки на случай, если рядом не окажется воды. Также летом нужно тщательно следить за скоропортящимися продуктами и не хранить их при комнатной температуре.  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8382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6.Надевать защитное снаряжение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14400" y="1447800"/>
            <a:ext cx="7239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Покупка велосипеда, роликов или скейтборда должна сопровождаться покупкой шлема и прочей защиты от травм. А надевание такого снаряжения пусть станет обязательным правилом, неважно, одну минуту ехать до нужного места или двадцать.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6146" name="Picture 2" descr="Знал бы, где упадешь - соломки постелил бы!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4419323"/>
            <a:ext cx="2876550" cy="1914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amsung\Desktop\фон\fon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4600" y="26670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6858000" y="3328094"/>
            <a:ext cx="914400" cy="3077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66675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838200" y="759636"/>
            <a:ext cx="7315200" cy="556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Общие правила безопасности детей на летних каникулах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сожалению, опасности подстерегают детей не только в местах отдыха, но и на детской площадке, на дороге, в общественных местах. Однако следование рекомендациям поможет снизить риски: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Обязательно 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 ребенка переходу улицы по светофору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расскажите об опасности, которую несет автомобиль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165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дляя пр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ЛеКа</dc:creator>
  <cp:lastModifiedBy>User</cp:lastModifiedBy>
  <cp:revision>31</cp:revision>
  <dcterms:created xsi:type="dcterms:W3CDTF">2015-04-03T11:50:33Z</dcterms:created>
  <dcterms:modified xsi:type="dcterms:W3CDTF">2020-05-03T04:18:21Z</dcterms:modified>
</cp:coreProperties>
</file>