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4" r:id="rId5"/>
    <p:sldId id="275" r:id="rId6"/>
    <p:sldId id="276" r:id="rId7"/>
    <p:sldId id="269" r:id="rId8"/>
    <p:sldId id="270" r:id="rId9"/>
    <p:sldId id="272" r:id="rId10"/>
    <p:sldId id="271" r:id="rId11"/>
    <p:sldId id="265" r:id="rId12"/>
    <p:sldId id="266" r:id="rId13"/>
    <p:sldId id="267" r:id="rId14"/>
    <p:sldId id="268" r:id="rId15"/>
    <p:sldId id="261" r:id="rId16"/>
    <p:sldId id="262" r:id="rId17"/>
    <p:sldId id="263" r:id="rId18"/>
    <p:sldId id="264" r:id="rId19"/>
    <p:sldId id="258" r:id="rId20"/>
    <p:sldId id="25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9B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0967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490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8466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891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0893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5605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7694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959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954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8699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05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9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A432F-49AB-4E1F-82D6-660475C93B81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02EA4-8138-4171-9E8B-9F8A8732C3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4507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Буквы потерялись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78632"/>
            <a:ext cx="2726432" cy="2726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0952" y="3844714"/>
            <a:ext cx="2582416" cy="258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584720"/>
            <a:ext cx="2393826" cy="211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 descr="http://pictures.ucoz.ru/_ph/3/2/24666835.png?144907278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77913"/>
            <a:ext cx="1927870" cy="192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61048"/>
            <a:ext cx="2376264" cy="254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1619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__л</a:t>
            </a:r>
            <a:endParaRPr lang="ru-RU" sz="7200" dirty="0"/>
          </a:p>
        </p:txBody>
      </p:sp>
      <p:pic>
        <p:nvPicPr>
          <p:cNvPr id="15362" name="Picture 2" descr="http://img-fotki.yandex.ru/get/5508/valenta-mog.212/0_80c75_de8001c1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5403" y="1403648"/>
            <a:ext cx="3353881" cy="509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99992" y="-99392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409080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йсб</a:t>
            </a:r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рг</a:t>
            </a:r>
            <a:endParaRPr lang="ru-RU" sz="72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8762" y="1556792"/>
            <a:ext cx="6507163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260648"/>
            <a:ext cx="800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407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т__</a:t>
            </a:r>
            <a:endParaRPr lang="ru-RU" sz="7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2911" y="862158"/>
            <a:ext cx="5716587" cy="571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7927" y="0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36817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11266" name="Picture 2" descr="http://www.playcast.ru/uploads/2015/02/22/1226979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40" y="1988841"/>
            <a:ext cx="805521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45123" y="94706"/>
            <a:ext cx="8006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409080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__т</a:t>
            </a:r>
            <a:endParaRPr lang="ru-RU" sz="7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097" y="2420888"/>
            <a:ext cx="7621587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9992" y="0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14150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с__мк</a:t>
            </a:r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10244" name="Picture 4" descr="http://s53.radikal.ru/i139/1103/3a/a22d9cf459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00808"/>
            <a:ext cx="2657475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7904" y="-57818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407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__р</a:t>
            </a:r>
            <a:endParaRPr lang="ru-RU" sz="7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357" y="1403648"/>
            <a:ext cx="5349974" cy="521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82016" y="0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36817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льф</a:t>
            </a:r>
            <a:endParaRPr lang="ru-RU" sz="7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03648"/>
            <a:ext cx="4908376" cy="490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0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409080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шь</a:t>
            </a:r>
            <a:endParaRPr lang="ru-RU" sz="72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875" y="1804988"/>
            <a:ext cx="7840663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23928" y="0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14150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тк</a:t>
            </a:r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img1.liveinternet.ru/images/attach/c/5/87/26/87026609_large_Pticuy__35_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5709881" cy="472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35896" y="-46877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14851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9044" y="1467222"/>
            <a:ext cx="5707063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лк</a:t>
            </a:r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53012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-34668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228674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570"/>
            <a:ext cx="7485919" cy="603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751" y="5526895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ДЦ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32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__т</a:t>
            </a:r>
            <a:endParaRPr lang="ru-RU" sz="7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5966" y="1403648"/>
            <a:ext cx="4872756" cy="50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27984" y="-42902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407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рж</a:t>
            </a:r>
            <a:endParaRPr lang="ru-RU" sz="72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71999"/>
            <a:ext cx="7373619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23928" y="0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36817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р__</a:t>
            </a:r>
            <a:endParaRPr lang="ru-RU" sz="72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05840"/>
            <a:ext cx="4951437" cy="49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0032" y="28584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409080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л__</a:t>
            </a:r>
            <a:endParaRPr lang="ru-RU" sz="72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7443" y="1174330"/>
            <a:ext cx="4774282" cy="509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0032" y="203319"/>
            <a:ext cx="800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14150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59639" y="260648"/>
            <a:ext cx="48452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с__к</a:t>
            </a:r>
            <a:endParaRPr lang="ru-RU" sz="7200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20030"/>
            <a:ext cx="4092014" cy="584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81923" y="53412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407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тн</a:t>
            </a:r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140" y="1844824"/>
            <a:ext cx="7644408" cy="3821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91880" y="61537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36817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__л</a:t>
            </a:r>
            <a:endParaRPr lang="ru-RU" sz="7200" dirty="0"/>
          </a:p>
        </p:txBody>
      </p:sp>
      <p:pic>
        <p:nvPicPr>
          <p:cNvPr id="14338" name="Picture 2" descr="http://www.playcast.ru/uploads/2015/10/27/156334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4839692" cy="491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27984" y="0"/>
            <a:ext cx="800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14150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69</Words>
  <Application>Microsoft Office PowerPoint</Application>
  <PresentationFormat>Экран (4:3)</PresentationFormat>
  <Paragraphs>38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Буквы потерялись </vt:lpstr>
      <vt:lpstr>б__лка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Сергей Мелеш</cp:lastModifiedBy>
  <cp:revision>61</cp:revision>
  <dcterms:created xsi:type="dcterms:W3CDTF">2015-12-02T14:20:25Z</dcterms:created>
  <dcterms:modified xsi:type="dcterms:W3CDTF">2020-04-20T06:57:47Z</dcterms:modified>
</cp:coreProperties>
</file>