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57" r:id="rId4"/>
    <p:sldId id="258" r:id="rId5"/>
    <p:sldId id="260" r:id="rId6"/>
    <p:sldId id="26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F0066"/>
    <a:srgbClr val="3333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9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newsfla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\2020\&#1062;&#1077;&#1085;&#1090;&#1088;&#1099;%20&#1101;&#1082;&#1089;&#1087;&#1077;&#1088;&#1080;&#1084;&#1077;&#1085;&#1090;&#1080;&#1088;&#1086;&#1074;&#1072;&#1085;&#1080;&#1103;\WhatsApp%20Video%202020-12-17%20at%2009.09.52.mp4" TargetMode="Externa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://900igr.net/up/datai/218201/0014-012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9753600" cy="68961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95736" y="2852937"/>
            <a:ext cx="568863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endParaRPr lang="ru-RU" b="1" i="1" dirty="0" smtClean="0">
              <a:solidFill>
                <a:srgbClr val="002060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endParaRPr lang="ru-RU" b="1" i="1" dirty="0" smtClean="0">
              <a:solidFill>
                <a:srgbClr val="002060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endParaRPr lang="ru-RU" b="1" i="1" dirty="0" smtClean="0">
              <a:solidFill>
                <a:srgbClr val="002060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endParaRPr lang="ru-RU" b="1" i="1" dirty="0" smtClean="0">
              <a:solidFill>
                <a:srgbClr val="002060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endParaRPr lang="ru-RU" b="1" i="1" dirty="0" smtClean="0">
              <a:solidFill>
                <a:srgbClr val="002060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r>
              <a:rPr lang="ru-RU" sz="3200" b="1" dirty="0" smtClean="0">
                <a:solidFill>
                  <a:srgbClr val="FF0066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в </a:t>
            </a:r>
            <a:r>
              <a:rPr lang="ru-RU" sz="3200" b="1" dirty="0" smtClean="0">
                <a:solidFill>
                  <a:srgbClr val="FF0066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МАДОУ №49</a:t>
            </a:r>
            <a:r>
              <a:rPr lang="ru-RU" sz="3200" b="1" i="1" dirty="0" smtClean="0">
                <a:solidFill>
                  <a:srgbClr val="3333FF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200" b="1" i="1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</a:t>
            </a:r>
          </a:p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</a:t>
            </a:r>
            <a:r>
              <a:rPr lang="ru-RU" sz="3200" b="1" dirty="0" smtClean="0">
                <a:solidFill>
                  <a:srgbClr val="FF0066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3200" b="1" dirty="0" smtClean="0">
                <a:solidFill>
                  <a:srgbClr val="FF0066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Радуга»</a:t>
            </a:r>
            <a:endParaRPr lang="ru-RU" sz="3200" dirty="0" smtClean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7oom.ru/powerpoint/fony-dlya-prezentacii-po-biologii-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93"/>
            <a:ext cx="9144000" cy="6884993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"/>
            <a:ext cx="3384376" cy="253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1"/>
            <a:ext cx="3203848" cy="240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564904"/>
            <a:ext cx="3264520" cy="24482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2420888"/>
            <a:ext cx="2822104" cy="21164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784" y="4625742"/>
            <a:ext cx="2976489" cy="2232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s://ds03.infourok.ru/uploads/ex/1189/00061880-a6372e5c/img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260648"/>
            <a:ext cx="3744597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332656"/>
            <a:ext cx="3600568" cy="2700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3068960"/>
            <a:ext cx="2592163" cy="3456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1680" y="4005064"/>
            <a:ext cx="3155985" cy="23668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4" name="Picture 4" descr="https://img.portal2011.com/wp-content/uploads/2017/05/word-image-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188640"/>
            <a:ext cx="2558821" cy="3411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3933056"/>
            <a:ext cx="3228006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9" y="4077072"/>
            <a:ext cx="3168352" cy="237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7519" y="260648"/>
            <a:ext cx="2538160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908720"/>
            <a:ext cx="3096344" cy="2322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https://ds04.infourok.ru/uploads/ex/05a6/0010bafd-8aed23a6/img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1649" y="980728"/>
            <a:ext cx="3360535" cy="2520280"/>
          </a:xfrm>
          <a:prstGeom prst="flowChartMultidocumen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401431"/>
            <a:ext cx="2592288" cy="3456569"/>
          </a:xfrm>
          <a:prstGeom prst="snip2Diag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3212976"/>
            <a:ext cx="2592288" cy="3456570"/>
          </a:xfrm>
          <a:prstGeom prst="snip2DiagRect">
            <a:avLst>
              <a:gd name="adj1" fmla="val 0"/>
              <a:gd name="adj2" fmla="val 16667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39998" y="980728"/>
            <a:ext cx="2880473" cy="2160240"/>
          </a:xfrm>
          <a:prstGeom prst="flowChartDocumen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check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6" name="Picture 4" descr="https://fsd.multiurok.ru/html/2019/03/19/s_5c911a65c732f/1117489_4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  <p:pic>
        <p:nvPicPr>
          <p:cNvPr id="6" name="WhatsApp Video 2020-12-17 at 09.09.52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37767" y="836712"/>
            <a:ext cx="6770538" cy="5077904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9</Words>
  <Application>Microsoft Office PowerPoint</Application>
  <PresentationFormat>Экран (4:3)</PresentationFormat>
  <Paragraphs>7</Paragraphs>
  <Slides>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user</cp:lastModifiedBy>
  <cp:revision>29</cp:revision>
  <dcterms:created xsi:type="dcterms:W3CDTF">2020-12-18T06:21:43Z</dcterms:created>
  <dcterms:modified xsi:type="dcterms:W3CDTF">2020-12-18T11:10:20Z</dcterms:modified>
</cp:coreProperties>
</file>